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5" r:id="rId1"/>
  </p:sldMasterIdLst>
  <p:notesMasterIdLst>
    <p:notesMasterId r:id="rId35"/>
  </p:notesMasterIdLst>
  <p:sldIdLst>
    <p:sldId id="256" r:id="rId2"/>
    <p:sldId id="298" r:id="rId3"/>
    <p:sldId id="297" r:id="rId4"/>
    <p:sldId id="299" r:id="rId5"/>
    <p:sldId id="301" r:id="rId6"/>
    <p:sldId id="300" r:id="rId7"/>
    <p:sldId id="302" r:id="rId8"/>
    <p:sldId id="303" r:id="rId9"/>
    <p:sldId id="304" r:id="rId10"/>
    <p:sldId id="305" r:id="rId11"/>
    <p:sldId id="306" r:id="rId12"/>
    <p:sldId id="259" r:id="rId13"/>
    <p:sldId id="283" r:id="rId14"/>
    <p:sldId id="284" r:id="rId15"/>
    <p:sldId id="257" r:id="rId16"/>
    <p:sldId id="308" r:id="rId17"/>
    <p:sldId id="309" r:id="rId18"/>
    <p:sldId id="307" r:id="rId19"/>
    <p:sldId id="271" r:id="rId20"/>
    <p:sldId id="310" r:id="rId21"/>
    <p:sldId id="312" r:id="rId22"/>
    <p:sldId id="264" r:id="rId23"/>
    <p:sldId id="285" r:id="rId24"/>
    <p:sldId id="296" r:id="rId25"/>
    <p:sldId id="279" r:id="rId26"/>
    <p:sldId id="286" r:id="rId27"/>
    <p:sldId id="267" r:id="rId28"/>
    <p:sldId id="289" r:id="rId29"/>
    <p:sldId id="290" r:id="rId30"/>
    <p:sldId id="276" r:id="rId31"/>
    <p:sldId id="287" r:id="rId32"/>
    <p:sldId id="292" r:id="rId33"/>
    <p:sldId id="295" r:id="rId34"/>
  </p:sldIdLst>
  <p:sldSz cx="9144000" cy="5143500" type="screen16x9"/>
  <p:notesSz cx="6858000" cy="9144000"/>
  <p:embeddedFontLst>
    <p:embeddedFont>
      <p:font typeface="等线" panose="02010600030101010101" pitchFamily="2" charset="-122"/>
      <p:regular r:id="rId36"/>
      <p:bold r:id="rId37"/>
    </p:embeddedFont>
    <p:embeddedFont>
      <p:font typeface="Malgun Gothic" panose="020B0503020000020004" pitchFamily="34" charset="-127"/>
      <p:regular r:id="rId38"/>
      <p:bold r:id="rId39"/>
    </p:embeddedFont>
    <p:embeddedFont>
      <p:font typeface="Microsoft YaHei" panose="020B0503020204020204" pitchFamily="34" charset="-122"/>
      <p:regular r:id="rId40"/>
      <p:bold r:id="rId41"/>
    </p:embeddedFont>
    <p:embeddedFont>
      <p:font typeface="SimSun" panose="02010600030101010101" pitchFamily="2" charset="-122"/>
      <p:regular r:id="rId42"/>
    </p:embeddedFont>
    <p:embeddedFont>
      <p:font typeface="幼圆" panose="020B0604020202020204" charset="-122"/>
      <p:regular r:id="rId43"/>
    </p:embeddedFont>
    <p:embeddedFont>
      <p:font typeface="#9Slide03 AllRoundGothic" panose="020B0604020202020204" charset="0"/>
      <p:regular r:id="rId44"/>
    </p:embeddedFont>
    <p:embeddedFont>
      <p:font typeface="Calibri" panose="020F0502020204030204" pitchFamily="34" charset="0"/>
      <p:regular r:id="rId45"/>
      <p:bold r:id="rId46"/>
      <p:italic r:id="rId47"/>
      <p:boldItalic r:id="rId48"/>
    </p:embeddedFont>
    <p:embeddedFont>
      <p:font typeface="Calibri Light" panose="020F0302020204030204" pitchFamily="34" charset="0"/>
      <p:regular r:id="rId49"/>
      <p:italic r:id="rId50"/>
    </p:embeddedFont>
    <p:embeddedFont>
      <p:font typeface="Impact" panose="020B0806030902050204" pitchFamily="34" charset="0"/>
      <p:regular r:id="rId51"/>
    </p:embeddedFont>
    <p:embeddedFont>
      <p:font typeface="PT Sans" panose="020B0503020203020204" pitchFamily="34"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Source Sans Pro Black" panose="020B0803030403020204" pitchFamily="34" charset="0"/>
      <p:bold r:id="rId60"/>
      <p:boldItalic r:id="rId61"/>
    </p:embeddedFont>
  </p:embeddedFontLst>
  <p:custDataLst>
    <p:tags r:id="rId62"/>
  </p:custDataLst>
  <p:defaultTex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A41F"/>
    <a:srgbClr val="EC6063"/>
    <a:srgbClr val="52CBCE"/>
    <a:srgbClr val="0000FF"/>
    <a:srgbClr val="3ABFA8"/>
    <a:srgbClr val="FFFFFF"/>
    <a:srgbClr val="FCCB00"/>
    <a:srgbClr val="6BD2D5"/>
    <a:srgbClr val="E2B700"/>
    <a:srgbClr val="DBF2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9" d="100"/>
          <a:sy n="89" d="100"/>
        </p:scale>
        <p:origin x="620" y="6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61" Type="http://schemas.openxmlformats.org/officeDocument/2006/relationships/font" Target="fonts/font2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E71F55-9EB2-43A9-A18B-D6618678DBAD}" type="datetimeFigureOut">
              <a:rPr lang="zh-CN" altLang="en-US" smtClean="0"/>
              <a:t>2021/10/11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90381-2FBA-4638-A15A-0298CD7DF47F}" type="slidenum">
              <a:rPr lang="zh-CN" altLang="en-US" smtClean="0"/>
              <a:t>‹#›</a:t>
            </a:fld>
            <a:endParaRPr lang="zh-CN" altLang="en-US"/>
          </a:p>
        </p:txBody>
      </p:sp>
    </p:spTree>
    <p:extLst>
      <p:ext uri="{BB962C8B-B14F-4D97-AF65-F5344CB8AC3E}">
        <p14:creationId xmlns:p14="http://schemas.microsoft.com/office/powerpoint/2010/main" val="350873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1</a:t>
            </a:fld>
            <a:endParaRPr lang="zh-CN" altLang="en-US"/>
          </a:p>
        </p:txBody>
      </p:sp>
    </p:spTree>
    <p:extLst>
      <p:ext uri="{BB962C8B-B14F-4D97-AF65-F5344CB8AC3E}">
        <p14:creationId xmlns:p14="http://schemas.microsoft.com/office/powerpoint/2010/main" val="319311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22</a:t>
            </a:fld>
            <a:endParaRPr lang="zh-CN" altLang="en-US"/>
          </a:p>
        </p:txBody>
      </p:sp>
    </p:spTree>
    <p:extLst>
      <p:ext uri="{BB962C8B-B14F-4D97-AF65-F5344CB8AC3E}">
        <p14:creationId xmlns:p14="http://schemas.microsoft.com/office/powerpoint/2010/main" val="385161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23</a:t>
            </a:fld>
            <a:endParaRPr lang="zh-CN" altLang="en-US"/>
          </a:p>
        </p:txBody>
      </p:sp>
    </p:spTree>
    <p:extLst>
      <p:ext uri="{BB962C8B-B14F-4D97-AF65-F5344CB8AC3E}">
        <p14:creationId xmlns:p14="http://schemas.microsoft.com/office/powerpoint/2010/main" val="3182810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24</a:t>
            </a:fld>
            <a:endParaRPr lang="zh-CN" altLang="en-US"/>
          </a:p>
        </p:txBody>
      </p:sp>
    </p:spTree>
    <p:extLst>
      <p:ext uri="{BB962C8B-B14F-4D97-AF65-F5344CB8AC3E}">
        <p14:creationId xmlns:p14="http://schemas.microsoft.com/office/powerpoint/2010/main" val="3162453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25</a:t>
            </a:fld>
            <a:endParaRPr lang="zh-CN" altLang="en-US"/>
          </a:p>
        </p:txBody>
      </p:sp>
    </p:spTree>
    <p:extLst>
      <p:ext uri="{BB962C8B-B14F-4D97-AF65-F5344CB8AC3E}">
        <p14:creationId xmlns:p14="http://schemas.microsoft.com/office/powerpoint/2010/main" val="2186433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26</a:t>
            </a:fld>
            <a:endParaRPr lang="zh-CN" altLang="en-US"/>
          </a:p>
        </p:txBody>
      </p:sp>
    </p:spTree>
    <p:extLst>
      <p:ext uri="{BB962C8B-B14F-4D97-AF65-F5344CB8AC3E}">
        <p14:creationId xmlns:p14="http://schemas.microsoft.com/office/powerpoint/2010/main" val="776983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27</a:t>
            </a:fld>
            <a:endParaRPr lang="zh-CN" altLang="en-US"/>
          </a:p>
        </p:txBody>
      </p:sp>
    </p:spTree>
    <p:extLst>
      <p:ext uri="{BB962C8B-B14F-4D97-AF65-F5344CB8AC3E}">
        <p14:creationId xmlns:p14="http://schemas.microsoft.com/office/powerpoint/2010/main" val="1035026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28</a:t>
            </a:fld>
            <a:endParaRPr lang="zh-CN" altLang="en-US"/>
          </a:p>
        </p:txBody>
      </p:sp>
    </p:spTree>
    <p:extLst>
      <p:ext uri="{BB962C8B-B14F-4D97-AF65-F5344CB8AC3E}">
        <p14:creationId xmlns:p14="http://schemas.microsoft.com/office/powerpoint/2010/main" val="61468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29</a:t>
            </a:fld>
            <a:endParaRPr lang="zh-CN" altLang="en-US"/>
          </a:p>
        </p:txBody>
      </p:sp>
    </p:spTree>
    <p:extLst>
      <p:ext uri="{BB962C8B-B14F-4D97-AF65-F5344CB8AC3E}">
        <p14:creationId xmlns:p14="http://schemas.microsoft.com/office/powerpoint/2010/main" val="2645552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30</a:t>
            </a:fld>
            <a:endParaRPr lang="zh-CN" altLang="en-US"/>
          </a:p>
        </p:txBody>
      </p:sp>
    </p:spTree>
    <p:extLst>
      <p:ext uri="{BB962C8B-B14F-4D97-AF65-F5344CB8AC3E}">
        <p14:creationId xmlns:p14="http://schemas.microsoft.com/office/powerpoint/2010/main" val="924995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31</a:t>
            </a:fld>
            <a:endParaRPr lang="zh-CN" altLang="en-US"/>
          </a:p>
        </p:txBody>
      </p:sp>
    </p:spTree>
    <p:extLst>
      <p:ext uri="{BB962C8B-B14F-4D97-AF65-F5344CB8AC3E}">
        <p14:creationId xmlns:p14="http://schemas.microsoft.com/office/powerpoint/2010/main" val="30449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12</a:t>
            </a:fld>
            <a:endParaRPr lang="zh-CN" altLang="en-US"/>
          </a:p>
        </p:txBody>
      </p:sp>
    </p:spTree>
    <p:extLst>
      <p:ext uri="{BB962C8B-B14F-4D97-AF65-F5344CB8AC3E}">
        <p14:creationId xmlns:p14="http://schemas.microsoft.com/office/powerpoint/2010/main" val="1939086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32</a:t>
            </a:fld>
            <a:endParaRPr lang="zh-CN" altLang="en-US"/>
          </a:p>
        </p:txBody>
      </p:sp>
    </p:spTree>
    <p:extLst>
      <p:ext uri="{BB962C8B-B14F-4D97-AF65-F5344CB8AC3E}">
        <p14:creationId xmlns:p14="http://schemas.microsoft.com/office/powerpoint/2010/main" val="440808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33</a:t>
            </a:fld>
            <a:endParaRPr lang="zh-CN" altLang="en-US"/>
          </a:p>
        </p:txBody>
      </p:sp>
    </p:spTree>
    <p:extLst>
      <p:ext uri="{BB962C8B-B14F-4D97-AF65-F5344CB8AC3E}">
        <p14:creationId xmlns:p14="http://schemas.microsoft.com/office/powerpoint/2010/main" val="3671187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13</a:t>
            </a:fld>
            <a:endParaRPr lang="zh-CN" altLang="en-US"/>
          </a:p>
        </p:txBody>
      </p:sp>
    </p:spTree>
    <p:extLst>
      <p:ext uri="{BB962C8B-B14F-4D97-AF65-F5344CB8AC3E}">
        <p14:creationId xmlns:p14="http://schemas.microsoft.com/office/powerpoint/2010/main" val="326304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14</a:t>
            </a:fld>
            <a:endParaRPr lang="zh-CN" altLang="en-US"/>
          </a:p>
        </p:txBody>
      </p:sp>
    </p:spTree>
    <p:extLst>
      <p:ext uri="{BB962C8B-B14F-4D97-AF65-F5344CB8AC3E}">
        <p14:creationId xmlns:p14="http://schemas.microsoft.com/office/powerpoint/2010/main" val="993171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15</a:t>
            </a:fld>
            <a:endParaRPr lang="zh-CN" altLang="en-US"/>
          </a:p>
        </p:txBody>
      </p:sp>
    </p:spTree>
    <p:extLst>
      <p:ext uri="{BB962C8B-B14F-4D97-AF65-F5344CB8AC3E}">
        <p14:creationId xmlns:p14="http://schemas.microsoft.com/office/powerpoint/2010/main" val="2456042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18</a:t>
            </a:fld>
            <a:endParaRPr lang="zh-CN" altLang="en-US"/>
          </a:p>
        </p:txBody>
      </p:sp>
    </p:spTree>
    <p:extLst>
      <p:ext uri="{BB962C8B-B14F-4D97-AF65-F5344CB8AC3E}">
        <p14:creationId xmlns:p14="http://schemas.microsoft.com/office/powerpoint/2010/main" val="1800520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19</a:t>
            </a:fld>
            <a:endParaRPr lang="zh-CN" altLang="en-US"/>
          </a:p>
        </p:txBody>
      </p:sp>
    </p:spTree>
    <p:extLst>
      <p:ext uri="{BB962C8B-B14F-4D97-AF65-F5344CB8AC3E}">
        <p14:creationId xmlns:p14="http://schemas.microsoft.com/office/powerpoint/2010/main" val="2303212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20</a:t>
            </a:fld>
            <a:endParaRPr lang="zh-CN" altLang="en-US"/>
          </a:p>
        </p:txBody>
      </p:sp>
    </p:spTree>
    <p:extLst>
      <p:ext uri="{BB962C8B-B14F-4D97-AF65-F5344CB8AC3E}">
        <p14:creationId xmlns:p14="http://schemas.microsoft.com/office/powerpoint/2010/main" val="1486692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90381-2FBA-4638-A15A-0298CD7DF47F}" type="slidenum">
              <a:rPr lang="zh-CN" altLang="en-US" smtClean="0"/>
              <a:t>21</a:t>
            </a:fld>
            <a:endParaRPr lang="zh-CN" altLang="en-US"/>
          </a:p>
        </p:txBody>
      </p:sp>
    </p:spTree>
    <p:extLst>
      <p:ext uri="{BB962C8B-B14F-4D97-AF65-F5344CB8AC3E}">
        <p14:creationId xmlns:p14="http://schemas.microsoft.com/office/powerpoint/2010/main" val="2612496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24099841"/>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75914884"/>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7747523"/>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957181"/>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5923475"/>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内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PastelsSmooth/>
                    </a14:imgEffect>
                    <a14:imgEffect>
                      <a14:saturation sat="30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7" name="图片 4"/>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42889" y="184548"/>
            <a:ext cx="1112837" cy="50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 y="-61912"/>
            <a:ext cx="1008063" cy="66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011091" y="-19878"/>
            <a:ext cx="2523768" cy="980621"/>
          </a:xfrm>
          <a:prstGeom prst="rect">
            <a:avLst/>
          </a:prstGeom>
        </p:spPr>
      </p:pic>
    </p:spTree>
    <p:extLst>
      <p:ext uri="{BB962C8B-B14F-4D97-AF65-F5344CB8AC3E}">
        <p14:creationId xmlns:p14="http://schemas.microsoft.com/office/powerpoint/2010/main" val="3910502237"/>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10" name="矩形 9"/>
          <p:cNvSpPr/>
          <p:nvPr userDrawn="1"/>
        </p:nvSpPr>
        <p:spPr>
          <a:xfrm>
            <a:off x="0" y="0"/>
            <a:ext cx="9144000" cy="5143500"/>
          </a:xfrm>
          <a:prstGeom prst="rect">
            <a:avLst/>
          </a:pr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42889" y="184548"/>
            <a:ext cx="1112837" cy="50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61912"/>
            <a:ext cx="1008063" cy="66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0128510"/>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78907660"/>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10/11/2021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4405990"/>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69791791"/>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53811128"/>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07651124"/>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4267243"/>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55031566"/>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10/11/2021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7122737"/>
      </p:ext>
    </p:extLst>
  </p:cSld>
  <p:clrMapOvr>
    <a:masterClrMapping/>
  </p:clrMapOvr>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9Slide.vn - 2019">
            <a:extLst>
              <a:ext uri="{FF2B5EF4-FFF2-40B4-BE49-F238E27FC236}">
                <a16:creationId xmlns:a16="http://schemas.microsoft.com/office/drawing/2014/main" id="{EA0AA2EA-6845-45EF-8AE7-23AD5465075B}"/>
              </a:ext>
            </a:extLst>
          </p:cNvPr>
          <p:cNvSpPr txBox="1"/>
          <p:nvPr userDrawn="1"/>
        </p:nvSpPr>
        <p:spPr>
          <a:xfrm>
            <a:off x="0" y="-1512332"/>
            <a:ext cx="9144000" cy="369332"/>
          </a:xfrm>
          <a:prstGeom prst="rect">
            <a:avLst/>
          </a:prstGeom>
          <a:noFill/>
        </p:spPr>
        <p:txBody>
          <a:bodyPr vert="horz" rtlCol="0">
            <a:spAutoFit/>
          </a:bodyPr>
          <a:lstStyle/>
          <a:p>
            <a:pPr algn="ctr"/>
            <a:r>
              <a:rPr lang="en-US" sz="1800">
                <a:solidFill>
                  <a:srgbClr val="CFCFCF"/>
                </a:solidFill>
              </a:rPr>
              <a:t>www.9slide.vn</a:t>
            </a:r>
          </a:p>
        </p:txBody>
      </p:sp>
      <p:pic>
        <p:nvPicPr>
          <p:cNvPr id="9" name="图片 8"/>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10/11/2021</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pic>
        <p:nvPicPr>
          <p:cNvPr id="8" name="图片 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011091" y="-19878"/>
            <a:ext cx="2523768" cy="980621"/>
          </a:xfrm>
          <a:prstGeom prst="rect">
            <a:avLst/>
          </a:prstGeom>
        </p:spPr>
      </p:pic>
    </p:spTree>
    <p:extLst>
      <p:ext uri="{BB962C8B-B14F-4D97-AF65-F5344CB8AC3E}">
        <p14:creationId xmlns:p14="http://schemas.microsoft.com/office/powerpoint/2010/main" val="28655629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61" r:id="rId15"/>
  </p:sldLayoutIdLst>
  <mc:AlternateContent xmlns:mc="http://schemas.openxmlformats.org/markup-compatibility/2006" xmlns:p14="http://schemas.microsoft.com/office/powerpoint/2010/main">
    <mc:Choice Requires="p14">
      <p:transition p14:dur="250" advClick="0" advTm="0">
        <p:randomBar dir="vert"/>
      </p:transition>
    </mc:Choice>
    <mc:Fallback xmlns="">
      <p:transition advClick="0" advTm="0">
        <p:randomBar dir="vert"/>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2.xml"/><Relationship Id="rId7" Type="http://schemas.openxmlformats.org/officeDocument/2006/relationships/image" Target="../media/image7.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2.wdp"/><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3.emf"/><Relationship Id="rId7" Type="http://schemas.openxmlformats.org/officeDocument/2006/relationships/image" Target="../media/image22.emf"/><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emf"/><Relationship Id="rId5" Type="http://schemas.openxmlformats.org/officeDocument/2006/relationships/image" Target="../media/image21.emf"/><Relationship Id="rId4" Type="http://schemas.openxmlformats.org/officeDocument/2006/relationships/image" Target="../media/image14.emf"/><Relationship Id="rId9" Type="http://schemas.openxmlformats.org/officeDocument/2006/relationships/image" Target="../media/image24.em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em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4.emf"/><Relationship Id="rId5" Type="http://schemas.openxmlformats.org/officeDocument/2006/relationships/image" Target="../media/image5.emf"/><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30.emf"/><Relationship Id="rId5" Type="http://schemas.openxmlformats.org/officeDocument/2006/relationships/image" Target="../media/image29.png"/><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image" Target="../media/image14.emf"/></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42.jpe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3.emf"/><Relationship Id="rId7"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5.emf"/><Relationship Id="rId5" Type="http://schemas.openxmlformats.org/officeDocument/2006/relationships/image" Target="../media/image21.emf"/><Relationship Id="rId4" Type="http://schemas.openxmlformats.org/officeDocument/2006/relationships/image" Target="../media/image14.emf"/><Relationship Id="rId9" Type="http://schemas.openxmlformats.org/officeDocument/2006/relationships/image" Target="../media/image24.emf"/></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9.jpeg"/><Relationship Id="rId2" Type="http://schemas.openxmlformats.org/officeDocument/2006/relationships/image" Target="../media/image13.emf"/><Relationship Id="rId1" Type="http://schemas.openxmlformats.org/officeDocument/2006/relationships/slideLayout" Target="../slideLayouts/slideLayout1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5.emf"/></Relationships>
</file>

<file path=ppt/slides/_rels/slide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47.jpeg"/><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3.emf"/><Relationship Id="rId7"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5.emf"/><Relationship Id="rId5" Type="http://schemas.openxmlformats.org/officeDocument/2006/relationships/image" Target="../media/image21.emf"/><Relationship Id="rId4" Type="http://schemas.openxmlformats.org/officeDocument/2006/relationships/image" Target="../media/image14.emf"/><Relationship Id="rId9" Type="http://schemas.openxmlformats.org/officeDocument/2006/relationships/image" Target="../media/image24.emf"/></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microsoft.com/office/2007/relationships/hdphoto" Target="../media/hdphoto4.wdp"/></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9.png"/><Relationship Id="rId7"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11.png"/><Relationship Id="rId4" Type="http://schemas.microsoft.com/office/2007/relationships/hdphoto" Target="../media/hdphoto5.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a:stretch/>
        </p:blipFill>
        <p:spPr>
          <a:xfrm>
            <a:off x="2047294" y="2280757"/>
            <a:ext cx="4882143" cy="2803149"/>
          </a:xfrm>
          <a:prstGeom prst="rect">
            <a:avLst/>
          </a:prstGeom>
        </p:spPr>
      </p:pic>
      <p:sp>
        <p:nvSpPr>
          <p:cNvPr id="10" name="矩形 9"/>
          <p:cNvSpPr/>
          <p:nvPr/>
        </p:nvSpPr>
        <p:spPr>
          <a:xfrm>
            <a:off x="0" y="2041601"/>
            <a:ext cx="9403828" cy="2249843"/>
          </a:xfrm>
          <a:prstGeom prst="rect">
            <a:avLst/>
          </a:prstGeom>
        </p:spPr>
        <p:txBody>
          <a:bodyPr wrap="square">
            <a:prstTxWarp prst="textArchUp">
              <a:avLst/>
            </a:prstTxWarp>
            <a:spAutoFit/>
          </a:bodyPr>
          <a:lstStyle/>
          <a:p>
            <a:pPr algn="ctr" eaLnBrk="1" fontAlgn="auto" hangingPunct="1">
              <a:lnSpc>
                <a:spcPct val="200000"/>
              </a:lnSpc>
              <a:spcBef>
                <a:spcPts val="0"/>
              </a:spcBef>
              <a:spcAft>
                <a:spcPts val="0"/>
              </a:spcAft>
              <a:defRPr/>
            </a:pPr>
            <a:r>
              <a:rPr lang="en-US" altLang="zh-CN"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9Slide03 AllRoundGothic" panose="020B0703020202020104" pitchFamily="34" charset="0"/>
                <a:ea typeface="华康方圆体W7" pitchFamily="81" charset="-122"/>
              </a:rPr>
              <a:t>CHÀO MỪNG CÁC BẠN ĐẾN VỚI </a:t>
            </a:r>
          </a:p>
          <a:p>
            <a:pPr algn="ctr" eaLnBrk="1" fontAlgn="auto" hangingPunct="1">
              <a:spcBef>
                <a:spcPts val="0"/>
              </a:spcBef>
              <a:spcAft>
                <a:spcPts val="0"/>
              </a:spcAft>
              <a:defRPr/>
            </a:pPr>
            <a:r>
              <a:rPr lang="en-US" altLang="zh-CN"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9Slide03 AllRoundGothic" panose="020B0703020202020104" pitchFamily="34" charset="0"/>
                <a:ea typeface="华康方圆体W7" pitchFamily="81" charset="-122"/>
              </a:rPr>
              <a:t>MÔN TẬP ĐỌC</a:t>
            </a:r>
            <a:endPar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9Slide03 AllRoundGothic" panose="020B0703020202020104" pitchFamily="34" charset="0"/>
              <a:ea typeface="华康方圆体W7" pitchFamily="81" charset="-122"/>
            </a:endParaRPr>
          </a:p>
        </p:txBody>
      </p:sp>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963212">
            <a:off x="5856001" y="-697993"/>
            <a:ext cx="3715630" cy="1814733"/>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80109" y="1020136"/>
            <a:ext cx="386348" cy="386348"/>
          </a:xfrm>
          <a:prstGeom prst="rect">
            <a:avLst/>
          </a:prstGeom>
        </p:spPr>
      </p:pic>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95865" y="549496"/>
            <a:ext cx="351258" cy="351258"/>
          </a:xfrm>
          <a:prstGeom prst="rect">
            <a:avLst/>
          </a:prstGeom>
        </p:spPr>
      </p:pic>
      <p:pic>
        <p:nvPicPr>
          <p:cNvPr id="3" name="绿1.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cstate="print"/>
          <a:stretch>
            <a:fillRect/>
          </a:stretch>
        </p:blipFill>
        <p:spPr>
          <a:xfrm>
            <a:off x="-749871" y="1078772"/>
            <a:ext cx="457200" cy="457200"/>
          </a:xfrm>
          <a:prstGeom prst="rect">
            <a:avLst/>
          </a:prstGeom>
        </p:spPr>
      </p:pic>
      <p:pic>
        <p:nvPicPr>
          <p:cNvPr id="2051" name="图片 4"/>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41595" y="318252"/>
            <a:ext cx="1652588" cy="108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p:nvPr/>
        </p:nvSpPr>
        <p:spPr>
          <a:xfrm>
            <a:off x="2387114" y="239995"/>
            <a:ext cx="4335695" cy="461665"/>
          </a:xfrm>
          <a:prstGeom prst="rect">
            <a:avLst/>
          </a:prstGeom>
          <a:noFill/>
        </p:spPr>
        <p:txBody>
          <a:bodyPr wrap="square" rtlCol="0">
            <a:spAutoFit/>
          </a:bodyPr>
          <a:lstStyle/>
          <a:p>
            <a:r>
              <a:rPr lang="en-US" altLang="zh-CN" sz="2400" dirty="0">
                <a:solidFill>
                  <a:srgbClr val="0000FF"/>
                </a:solidFill>
                <a:latin typeface="Source Sans Pro Black" panose="020B0803030403020204" pitchFamily="34" charset="0"/>
                <a:ea typeface="Source Sans Pro Black" panose="020B0803030403020204" pitchFamily="34" charset="0"/>
              </a:rPr>
              <a:t>Chủ điểm: Cánh chim hòa bình</a:t>
            </a:r>
            <a:endParaRPr lang="zh-CN" altLang="en-US" sz="2400" dirty="0">
              <a:solidFill>
                <a:srgbClr val="0000FF"/>
              </a:solidFill>
              <a:latin typeface="Source Sans Pro Black" panose="020B0803030403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par>
                                <p:cTn id="7" presetID="2" presetClass="entr" presetSubtype="12"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anim calcmode="lin" valueType="num">
                                      <p:cBhvr additive="base">
                                        <p:cTn id="9" dur="1500" fill="hold"/>
                                        <p:tgtEl>
                                          <p:spTgt spid="2051"/>
                                        </p:tgtEl>
                                        <p:attrNameLst>
                                          <p:attrName>ppt_x</p:attrName>
                                        </p:attrNameLst>
                                      </p:cBhvr>
                                      <p:tavLst>
                                        <p:tav tm="0">
                                          <p:val>
                                            <p:strVal val="0-#ppt_w/2"/>
                                          </p:val>
                                        </p:tav>
                                        <p:tav tm="100000">
                                          <p:val>
                                            <p:strVal val="#ppt_x"/>
                                          </p:val>
                                        </p:tav>
                                      </p:tavLst>
                                    </p:anim>
                                    <p:anim calcmode="lin" valueType="num">
                                      <p:cBhvr additive="base">
                                        <p:cTn id="10" dur="1500" fill="hold"/>
                                        <p:tgtEl>
                                          <p:spTgt spid="2051"/>
                                        </p:tgtEl>
                                        <p:attrNameLst>
                                          <p:attrName>ppt_y</p:attrName>
                                        </p:attrNameLst>
                                      </p:cBhvr>
                                      <p:tavLst>
                                        <p:tav tm="0">
                                          <p:val>
                                            <p:strVal val="1+#ppt_h/2"/>
                                          </p:val>
                                        </p:tav>
                                        <p:tav tm="100000">
                                          <p:val>
                                            <p:strVal val="#ppt_y"/>
                                          </p:val>
                                        </p:tav>
                                      </p:tavLst>
                                    </p:anim>
                                  </p:childTnLst>
                                </p:cTn>
                              </p:par>
                              <p:par>
                                <p:cTn id="11" presetID="52" presetClass="entr" presetSubtype="0" fill="hold" grpId="0" nodeType="withEffect">
                                  <p:stCondLst>
                                    <p:cond delay="750"/>
                                  </p:stCondLst>
                                  <p:iterate type="lt">
                                    <p:tmPct val="15000"/>
                                  </p:iterate>
                                  <p:childTnLst>
                                    <p:set>
                                      <p:cBhvr>
                                        <p:cTn id="12" dur="1" fill="hold">
                                          <p:stCondLst>
                                            <p:cond delay="0"/>
                                          </p:stCondLst>
                                        </p:cTn>
                                        <p:tgtEl>
                                          <p:spTgt spid="10"/>
                                        </p:tgtEl>
                                        <p:attrNameLst>
                                          <p:attrName>style.visibility</p:attrName>
                                        </p:attrNameLst>
                                      </p:cBhvr>
                                      <p:to>
                                        <p:strVal val="visible"/>
                                      </p:to>
                                    </p:set>
                                    <p:animScale>
                                      <p:cBhvr>
                                        <p:cTn id="13"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10"/>
                                        </p:tgtEl>
                                        <p:attrNameLst>
                                          <p:attrName>ppt_x</p:attrName>
                                          <p:attrName>ppt_y</p:attrName>
                                        </p:attrNameLst>
                                      </p:cBhvr>
                                    </p:animMotion>
                                    <p:animEffect transition="in" filter="fade">
                                      <p:cBhvr>
                                        <p:cTn id="15" dur="1000"/>
                                        <p:tgtEl>
                                          <p:spTgt spid="10"/>
                                        </p:tgtEl>
                                      </p:cBhvr>
                                    </p:animEffect>
                                  </p:childTnLst>
                                </p:cTn>
                              </p:par>
                            </p:childTnLst>
                          </p:cTn>
                        </p:par>
                        <p:par>
                          <p:cTn id="16" fill="hold">
                            <p:stCondLst>
                              <p:cond delay="5950"/>
                            </p:stCondLst>
                            <p:childTnLst>
                              <p:par>
                                <p:cTn id="17" presetID="34" presetClass="emph" presetSubtype="0" fill="hold" grpId="1" nodeType="afterEffect">
                                  <p:stCondLst>
                                    <p:cond delay="0"/>
                                  </p:stCondLst>
                                  <p:iterate type="lt">
                                    <p:tmPct val="10000"/>
                                  </p:iterate>
                                  <p:childTnLst>
                                    <p:animMotion origin="layout" path="M 0 2.09877E-6 L 0 -0.07222 " pathEditMode="relative" rAng="0" ptsTypes="AA">
                                      <p:cBhvr>
                                        <p:cTn id="18" dur="250" accel="50000" decel="50000" autoRev="1" fill="hold">
                                          <p:stCondLst>
                                            <p:cond delay="0"/>
                                          </p:stCondLst>
                                        </p:cTn>
                                        <p:tgtEl>
                                          <p:spTgt spid="10"/>
                                        </p:tgtEl>
                                        <p:attrNameLst>
                                          <p:attrName>ppt_x</p:attrName>
                                          <p:attrName>ppt_y</p:attrName>
                                        </p:attrNameLst>
                                      </p:cBhvr>
                                      <p:rCtr x="0" y="-3611"/>
                                    </p:animMotion>
                                    <p:animRot by="1500000">
                                      <p:cBhvr>
                                        <p:cTn id="19" dur="125" fill="hold">
                                          <p:stCondLst>
                                            <p:cond delay="0"/>
                                          </p:stCondLst>
                                        </p:cTn>
                                        <p:tgtEl>
                                          <p:spTgt spid="10"/>
                                        </p:tgtEl>
                                        <p:attrNameLst>
                                          <p:attrName>r</p:attrName>
                                        </p:attrNameLst>
                                      </p:cBhvr>
                                    </p:animRot>
                                    <p:animRot by="-1500000">
                                      <p:cBhvr>
                                        <p:cTn id="20" dur="125" fill="hold">
                                          <p:stCondLst>
                                            <p:cond delay="125"/>
                                          </p:stCondLst>
                                        </p:cTn>
                                        <p:tgtEl>
                                          <p:spTgt spid="10"/>
                                        </p:tgtEl>
                                        <p:attrNameLst>
                                          <p:attrName>r</p:attrName>
                                        </p:attrNameLst>
                                      </p:cBhvr>
                                    </p:animRot>
                                    <p:animRot by="-1500000">
                                      <p:cBhvr>
                                        <p:cTn id="21" dur="125" fill="hold">
                                          <p:stCondLst>
                                            <p:cond delay="250"/>
                                          </p:stCondLst>
                                        </p:cTn>
                                        <p:tgtEl>
                                          <p:spTgt spid="10"/>
                                        </p:tgtEl>
                                        <p:attrNameLst>
                                          <p:attrName>r</p:attrName>
                                        </p:attrNameLst>
                                      </p:cBhvr>
                                    </p:animRot>
                                    <p:animRot by="1500000">
                                      <p:cBhvr>
                                        <p:cTn id="22" dur="125" fill="hold">
                                          <p:stCondLst>
                                            <p:cond delay="375"/>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3" repeatCount="indefinite" fill="hold" display="0">
                  <p:stCondLst>
                    <p:cond delay="indefinite"/>
                  </p:stCondLst>
                  <p:endCondLst>
                    <p:cond evt="onStopAudio" delay="0">
                      <p:tgtEl>
                        <p:sldTgt/>
                      </p:tgtEl>
                    </p:cond>
                  </p:endCondLst>
                </p:cTn>
                <p:tgtEl>
                  <p:spTgt spid="3"/>
                </p:tgtEl>
              </p:cMediaNode>
            </p:audio>
          </p:childTnLst>
        </p:cTn>
      </p:par>
    </p:tnLst>
    <p:bldLst>
      <p:bldP spid="10" grpId="0"/>
      <p:bldP spid="10"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9769019-E097-44FE-A8CC-0759D36B400E}"/>
              </a:ext>
            </a:extLst>
          </p:cNvPr>
          <p:cNvSpPr txBox="1">
            <a:spLocks/>
          </p:cNvSpPr>
          <p:nvPr/>
        </p:nvSpPr>
        <p:spPr>
          <a:xfrm>
            <a:off x="232611" y="48124"/>
            <a:ext cx="5686926" cy="6400800"/>
          </a:xfrm>
          <a:prstGeom prst="rect">
            <a:avLst/>
          </a:prstGeom>
        </p:spPr>
        <p:txBody>
          <a:bodyPr>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lnSpc>
                <a:spcPct val="150000"/>
              </a:lnSpc>
              <a:spcAft>
                <a:spcPts val="0"/>
              </a:spcAft>
              <a:buNone/>
            </a:pPr>
            <a:r>
              <a:rPr lang="en-US" sz="1800" i="1" dirty="0">
                <a:solidFill>
                  <a:srgbClr val="333333"/>
                </a:solidFill>
                <a:latin typeface="roboto"/>
              </a:rPr>
              <a:t>	</a:t>
            </a:r>
            <a:r>
              <a:rPr lang="vi-VN" sz="1800" i="1" dirty="0">
                <a:solidFill>
                  <a:srgbClr val="333333"/>
                </a:solidFill>
                <a:latin typeface="roboto"/>
              </a:rPr>
              <a:t>Anne làm theo gợi ý và được một sĩ quan tiếp. Ông ta nói Morrison đã bị bỏng nặng. “Emily vẫn ổn phải không”, Anne lo lắng hỏi. “Vâng”, viên sĩ quan trả lời. Anne không thể có can đảm để hỏi tiếp liệu Morrison còn sống hay không. Sau khi nhờ một vài người bạn trông giúp Ben và Christina, cô lái xe cùng 2 người khác tới Washington để đón Emily. Cô viết một cáo phó để bạn bè đăng trên báo, với nội dung: “Norman Morrison đã hy sinh ngày hôm nay để bày tỏ sự phẫn nộ của anh trước những tổn thất về người mà chiến tranh Việt Nam đang gây ra. Anh phản đối sự can thiệp quân sự quá mức của chính phủ...”. </a:t>
            </a:r>
            <a:endParaRPr lang="en-US" sz="1800" i="1" dirty="0"/>
          </a:p>
        </p:txBody>
      </p:sp>
      <p:sp>
        <p:nvSpPr>
          <p:cNvPr id="3" name="Content Placeholder 2">
            <a:extLst>
              <a:ext uri="{FF2B5EF4-FFF2-40B4-BE49-F238E27FC236}">
                <a16:creationId xmlns:a16="http://schemas.microsoft.com/office/drawing/2014/main" id="{0A56DED6-2665-4B13-9CBC-E957E0A605F0}"/>
              </a:ext>
            </a:extLst>
          </p:cNvPr>
          <p:cNvSpPr txBox="1">
            <a:spLocks/>
          </p:cNvSpPr>
          <p:nvPr/>
        </p:nvSpPr>
        <p:spPr>
          <a:xfrm>
            <a:off x="6236548" y="4205414"/>
            <a:ext cx="2674841" cy="282365"/>
          </a:xfrm>
          <a:prstGeom prst="rect">
            <a:avLst/>
          </a:prstGeom>
          <a:solidFill>
            <a:schemeClr val="accent3">
              <a:lumMod val="60000"/>
              <a:lumOff val="40000"/>
            </a:schemeClr>
          </a:solidFill>
        </p:spPr>
        <p:txBody>
          <a:bodyPr>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vi-VN" sz="1600" i="1" dirty="0"/>
              <a:t>Bà Anne đang bế bé Emily</a:t>
            </a:r>
            <a:endParaRPr lang="en-US" sz="1600" dirty="0"/>
          </a:p>
        </p:txBody>
      </p:sp>
      <p:pic>
        <p:nvPicPr>
          <p:cNvPr id="4" name="Picture 2" descr="https://image3.tienphong.vn/w665/Uploaded/2018/lkyqski001/2015_11_01/image003_qxis.jpg">
            <a:extLst>
              <a:ext uri="{FF2B5EF4-FFF2-40B4-BE49-F238E27FC236}">
                <a16:creationId xmlns:a16="http://schemas.microsoft.com/office/drawing/2014/main" id="{E74F4116-1621-4EC2-9D6B-0504FD3041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6548" y="830179"/>
            <a:ext cx="2674841" cy="3284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58753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330946F-9AE1-4429-ACAB-FADB0FACE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10" y="236949"/>
            <a:ext cx="4199021" cy="46696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8">
            <a:extLst>
              <a:ext uri="{FF2B5EF4-FFF2-40B4-BE49-F238E27FC236}">
                <a16:creationId xmlns:a16="http://schemas.microsoft.com/office/drawing/2014/main" id="{26FEC3E4-92EB-4C4E-A566-237679541D55}"/>
              </a:ext>
            </a:extLst>
          </p:cNvPr>
          <p:cNvSpPr txBox="1">
            <a:spLocks noChangeArrowheads="1"/>
          </p:cNvSpPr>
          <p:nvPr/>
        </p:nvSpPr>
        <p:spPr bwMode="auto">
          <a:xfrm>
            <a:off x="4251158" y="1083845"/>
            <a:ext cx="4495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auto" hangingPunct="1">
              <a:spcBef>
                <a:spcPct val="20000"/>
              </a:spcBef>
              <a:spcAft>
                <a:spcPts val="0"/>
              </a:spcAft>
              <a:defRPr/>
            </a:pPr>
            <a:r>
              <a:rPr lang="en-US" altLang="en-US" sz="2600" b="1" kern="0" dirty="0">
                <a:solidFill>
                  <a:srgbClr val="000000"/>
                </a:solidFill>
                <a:latin typeface="VN-NTime" pitchFamily="2" charset="0"/>
                <a:cs typeface="+mn-cs"/>
              </a:rPr>
              <a:t>   </a:t>
            </a:r>
            <a:endParaRPr lang="en-US" altLang="en-US" sz="2600" b="1" kern="0" dirty="0">
              <a:solidFill>
                <a:srgbClr val="000000"/>
              </a:solidFill>
              <a:cs typeface="+mn-cs"/>
            </a:endParaRPr>
          </a:p>
        </p:txBody>
      </p:sp>
      <p:sp>
        <p:nvSpPr>
          <p:cNvPr id="4" name="Text Box 14">
            <a:extLst>
              <a:ext uri="{FF2B5EF4-FFF2-40B4-BE49-F238E27FC236}">
                <a16:creationId xmlns:a16="http://schemas.microsoft.com/office/drawing/2014/main" id="{CD2CFDE9-EC71-406C-B3E7-4C9B5ED6478F}"/>
              </a:ext>
            </a:extLst>
          </p:cNvPr>
          <p:cNvSpPr txBox="1">
            <a:spLocks noChangeArrowheads="1"/>
          </p:cNvSpPr>
          <p:nvPr/>
        </p:nvSpPr>
        <p:spPr bwMode="auto">
          <a:xfrm>
            <a:off x="4572000" y="885133"/>
            <a:ext cx="4724400" cy="337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itchFamily="18" charset="0"/>
              </a:defRPr>
            </a:lvl1pPr>
            <a:lvl2pPr marL="742950" indent="-285750" eaLnBrk="0" hangingPunct="0">
              <a:defRPr>
                <a:solidFill>
                  <a:schemeClr val="tx1"/>
                </a:solidFill>
                <a:latin typeface="Times New Roman" pitchFamily="18" charset="0"/>
              </a:defRPr>
            </a:lvl2pPr>
            <a:lvl3pPr marL="1143000" indent="-228600" eaLnBrk="0" hangingPunct="0">
              <a:defRPr>
                <a:solidFill>
                  <a:schemeClr val="tx1"/>
                </a:solidFill>
                <a:latin typeface="Times New Roman" pitchFamily="18" charset="0"/>
              </a:defRPr>
            </a:lvl3pPr>
            <a:lvl4pPr marL="1600200" indent="-228600" eaLnBrk="0" hangingPunct="0">
              <a:defRPr>
                <a:solidFill>
                  <a:schemeClr val="tx1"/>
                </a:solidFill>
                <a:latin typeface="Times New Roman" pitchFamily="18" charset="0"/>
              </a:defRPr>
            </a:lvl4pPr>
            <a:lvl5pPr marL="2057400" indent="-228600" eaLnBrk="0" hangingPunct="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fontAlgn="auto" hangingPunct="1">
              <a:spcBef>
                <a:spcPct val="20000"/>
              </a:spcBef>
              <a:spcAft>
                <a:spcPts val="0"/>
              </a:spcAft>
              <a:defRPr/>
            </a:pPr>
            <a:r>
              <a:rPr lang="en-US" altLang="en-US" sz="2600" i="1" kern="0" dirty="0">
                <a:solidFill>
                  <a:srgbClr val="000000"/>
                </a:solidFill>
                <a:latin typeface="VN-NTime" pitchFamily="2" charset="0"/>
              </a:rPr>
              <a:t>X</a:t>
            </a:r>
            <a:r>
              <a:rPr lang="en-US" altLang="en-US" sz="2600" i="1" kern="0" dirty="0">
                <a:solidFill>
                  <a:srgbClr val="000000"/>
                </a:solidFill>
              </a:rPr>
              <a:t>úc động trước hành động của Mo-ri-xơn, nhà thơ Tố Hữu đã viết bài thơ “Ê-mi-li, con…</a:t>
            </a:r>
          </a:p>
          <a:p>
            <a:pPr eaLnBrk="1" fontAlgn="auto" hangingPunct="1">
              <a:spcBef>
                <a:spcPct val="20000"/>
              </a:spcBef>
              <a:spcAft>
                <a:spcPts val="0"/>
              </a:spcAft>
              <a:defRPr/>
            </a:pPr>
            <a:r>
              <a:rPr lang="en-US" altLang="en-US" sz="2600" i="1" kern="0" dirty="0">
                <a:solidFill>
                  <a:srgbClr val="000000"/>
                </a:solidFill>
              </a:rPr>
              <a:t>Bài thơ gợi lại hình ảnh Mo-ri-xơn bế con gái là bé Ê-mi-li 18 tháng tuổi tới trụ sở Bộ Quốc phòng Mĩ, nơi anh tự thiêu vì hòa bình ở Việt Nam.</a:t>
            </a:r>
          </a:p>
        </p:txBody>
      </p:sp>
    </p:spTree>
    <p:extLst>
      <p:ext uri="{BB962C8B-B14F-4D97-AF65-F5344CB8AC3E}">
        <p14:creationId xmlns:p14="http://schemas.microsoft.com/office/powerpoint/2010/main" val="167899285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9960" y="2670572"/>
            <a:ext cx="120134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01366" y="4254104"/>
            <a:ext cx="633413" cy="46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05575" y="3183731"/>
            <a:ext cx="1058466"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774455"/>
            <a:ext cx="404813" cy="34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图片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9103" y="4780360"/>
            <a:ext cx="547688" cy="36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Box 13"/>
          <p:cNvSpPr txBox="1">
            <a:spLocks noChangeArrowheads="1"/>
          </p:cNvSpPr>
          <p:nvPr/>
        </p:nvSpPr>
        <p:spPr bwMode="auto">
          <a:xfrm>
            <a:off x="4844653" y="2476644"/>
            <a:ext cx="36516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fontAlgn="base">
              <a:spcBef>
                <a:spcPct val="0"/>
              </a:spcBef>
              <a:spcAft>
                <a:spcPct val="0"/>
              </a:spcAft>
              <a:defRPr>
                <a:solidFill>
                  <a:schemeClr val="tx1"/>
                </a:solidFill>
                <a:latin typeface="Calibri" pitchFamily="34" charset="0"/>
                <a:ea typeface="宋体" pitchFamily="2" charset="-122"/>
              </a:defRPr>
            </a:lvl6pPr>
            <a:lvl7pPr marL="2971800" indent="-228600" defTabSz="1216025" fontAlgn="base">
              <a:spcBef>
                <a:spcPct val="0"/>
              </a:spcBef>
              <a:spcAft>
                <a:spcPct val="0"/>
              </a:spcAft>
              <a:defRPr>
                <a:solidFill>
                  <a:schemeClr val="tx1"/>
                </a:solidFill>
                <a:latin typeface="Calibri" pitchFamily="34" charset="0"/>
                <a:ea typeface="宋体" pitchFamily="2" charset="-122"/>
              </a:defRPr>
            </a:lvl7pPr>
            <a:lvl8pPr marL="3429000" indent="-228600" defTabSz="1216025" fontAlgn="base">
              <a:spcBef>
                <a:spcPct val="0"/>
              </a:spcBef>
              <a:spcAft>
                <a:spcPct val="0"/>
              </a:spcAft>
              <a:defRPr>
                <a:solidFill>
                  <a:schemeClr val="tx1"/>
                </a:solidFill>
                <a:latin typeface="Calibri" pitchFamily="34" charset="0"/>
                <a:ea typeface="宋体" pitchFamily="2" charset="-122"/>
              </a:defRPr>
            </a:lvl8pPr>
            <a:lvl9pPr marL="3886200" indent="-228600" defTabSz="1216025" fontAlgn="base">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pPr>
            <a:r>
              <a:rPr lang="en-US" altLang="zh-CN" sz="3200" i="1" dirty="0">
                <a:solidFill>
                  <a:srgbClr val="3F3E3F"/>
                </a:solidFill>
                <a:latin typeface="Times New Roman" panose="02020603050405020304" pitchFamily="18" charset="0"/>
                <a:ea typeface="微软雅黑" pitchFamily="34" charset="-122"/>
                <a:cs typeface="Times New Roman" panose="02020603050405020304" pitchFamily="18" charset="0"/>
                <a:sym typeface="Arial" pitchFamily="34" charset="0"/>
              </a:rPr>
              <a:t>Tố Hữu</a:t>
            </a:r>
            <a:endParaRPr lang="zh-CN" altLang="en-US" sz="3200" i="1" dirty="0">
              <a:solidFill>
                <a:srgbClr val="3F3E3F"/>
              </a:solidFill>
              <a:latin typeface="Times New Roman" panose="02020603050405020304" pitchFamily="18" charset="0"/>
              <a:ea typeface="微软雅黑" pitchFamily="34" charset="-122"/>
              <a:cs typeface="Times New Roman" panose="02020603050405020304" pitchFamily="18" charset="0"/>
              <a:sym typeface="Arial" pitchFamily="34" charset="0"/>
            </a:endParaRPr>
          </a:p>
        </p:txBody>
      </p:sp>
      <p:sp>
        <p:nvSpPr>
          <p:cNvPr id="5129" name="文本框 10"/>
          <p:cNvSpPr txBox="1">
            <a:spLocks noChangeArrowheads="1"/>
          </p:cNvSpPr>
          <p:nvPr/>
        </p:nvSpPr>
        <p:spPr bwMode="auto">
          <a:xfrm>
            <a:off x="2959894" y="1242528"/>
            <a:ext cx="419880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4800" b="1" dirty="0">
                <a:solidFill>
                  <a:srgbClr val="002060"/>
                </a:solidFill>
                <a:latin typeface="Times New Roman" panose="02020603050405020304" pitchFamily="18" charset="0"/>
                <a:ea typeface="微软雅黑" pitchFamily="34" charset="-122"/>
                <a:cs typeface="Times New Roman" panose="02020603050405020304" pitchFamily="18" charset="0"/>
              </a:rPr>
              <a:t>Ê-mi-li, con…</a:t>
            </a:r>
            <a:endParaRPr lang="zh-CN" altLang="en-US" sz="4800" b="1" dirty="0">
              <a:solidFill>
                <a:srgbClr val="002060"/>
              </a:solidFill>
              <a:latin typeface="Times New Roman" panose="02020603050405020304" pitchFamily="18" charset="0"/>
              <a:ea typeface="微软雅黑" pitchFamily="34" charset="-122"/>
              <a:cs typeface="Times New Roman" panose="02020603050405020304" pitchFamily="18" charset="0"/>
            </a:endParaRPr>
          </a:p>
        </p:txBody>
      </p:sp>
      <p:sp>
        <p:nvSpPr>
          <p:cNvPr id="5130" name="文本框 1"/>
          <p:cNvSpPr txBox="1">
            <a:spLocks noChangeArrowheads="1"/>
          </p:cNvSpPr>
          <p:nvPr/>
        </p:nvSpPr>
        <p:spPr bwMode="auto">
          <a:xfrm>
            <a:off x="3642123" y="393931"/>
            <a:ext cx="29632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4000" b="1" u="sng" dirty="0">
                <a:solidFill>
                  <a:schemeClr val="accent2"/>
                </a:solidFill>
                <a:latin typeface="Times New Roman" panose="02020603050405020304" pitchFamily="18" charset="0"/>
                <a:cs typeface="Times New Roman" panose="02020603050405020304" pitchFamily="18" charset="0"/>
              </a:rPr>
              <a:t>Tập đọc</a:t>
            </a:r>
            <a:endParaRPr lang="zh-CN" altLang="en-US" sz="4000" b="1" u="sng" dirty="0">
              <a:solidFill>
                <a:schemeClr val="accent2"/>
              </a:solidFill>
              <a:latin typeface="Times New Roman" panose="02020603050405020304" pitchFamily="18" charset="0"/>
              <a:cs typeface="Times New Roman" panose="02020603050405020304" pitchFamily="18" charset="0"/>
            </a:endParaRPr>
          </a:p>
        </p:txBody>
      </p:sp>
      <p:pic>
        <p:nvPicPr>
          <p:cNvPr id="5131"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47700" y="2348508"/>
            <a:ext cx="495300"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图片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75060" y="393931"/>
            <a:ext cx="926306"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3">
            <a:extLst>
              <a:ext uri="{FF2B5EF4-FFF2-40B4-BE49-F238E27FC236}">
                <a16:creationId xmlns:a16="http://schemas.microsoft.com/office/drawing/2014/main" id="{03544E57-B29A-400F-A8AE-A111904198FD}"/>
              </a:ext>
            </a:extLst>
          </p:cNvPr>
          <p:cNvSpPr txBox="1">
            <a:spLocks noChangeArrowheads="1"/>
          </p:cNvSpPr>
          <p:nvPr/>
        </p:nvSpPr>
        <p:spPr bwMode="auto">
          <a:xfrm>
            <a:off x="2915873" y="2111924"/>
            <a:ext cx="36516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fontAlgn="base">
              <a:spcBef>
                <a:spcPct val="0"/>
              </a:spcBef>
              <a:spcAft>
                <a:spcPct val="0"/>
              </a:spcAft>
              <a:defRPr>
                <a:solidFill>
                  <a:schemeClr val="tx1"/>
                </a:solidFill>
                <a:latin typeface="Calibri" pitchFamily="34" charset="0"/>
                <a:ea typeface="宋体" pitchFamily="2" charset="-122"/>
              </a:defRPr>
            </a:lvl6pPr>
            <a:lvl7pPr marL="2971800" indent="-228600" defTabSz="1216025" fontAlgn="base">
              <a:spcBef>
                <a:spcPct val="0"/>
              </a:spcBef>
              <a:spcAft>
                <a:spcPct val="0"/>
              </a:spcAft>
              <a:defRPr>
                <a:solidFill>
                  <a:schemeClr val="tx1"/>
                </a:solidFill>
                <a:latin typeface="Calibri" pitchFamily="34" charset="0"/>
                <a:ea typeface="宋体" pitchFamily="2" charset="-122"/>
              </a:defRPr>
            </a:lvl7pPr>
            <a:lvl8pPr marL="3429000" indent="-228600" defTabSz="1216025" fontAlgn="base">
              <a:spcBef>
                <a:spcPct val="0"/>
              </a:spcBef>
              <a:spcAft>
                <a:spcPct val="0"/>
              </a:spcAft>
              <a:defRPr>
                <a:solidFill>
                  <a:schemeClr val="tx1"/>
                </a:solidFill>
                <a:latin typeface="Calibri" pitchFamily="34" charset="0"/>
                <a:ea typeface="宋体" pitchFamily="2" charset="-122"/>
              </a:defRPr>
            </a:lvl8pPr>
            <a:lvl9pPr marL="3886200" indent="-228600" defTabSz="1216025" fontAlgn="base">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pPr>
            <a:r>
              <a:rPr lang="en-US" altLang="zh-CN" sz="3200" i="1" dirty="0">
                <a:solidFill>
                  <a:srgbClr val="3F3E3F"/>
                </a:solidFill>
                <a:latin typeface="Times New Roman" panose="02020603050405020304" pitchFamily="18" charset="0"/>
                <a:ea typeface="微软雅黑" pitchFamily="34" charset="-122"/>
                <a:cs typeface="Times New Roman" panose="02020603050405020304" pitchFamily="18" charset="0"/>
                <a:sym typeface="Arial" pitchFamily="34" charset="0"/>
              </a:rPr>
              <a:t>(Trích)</a:t>
            </a:r>
            <a:endParaRPr lang="zh-CN" altLang="en-US" sz="3200" i="1" dirty="0">
              <a:solidFill>
                <a:srgbClr val="3F3E3F"/>
              </a:solidFill>
              <a:latin typeface="Times New Roman" panose="02020603050405020304" pitchFamily="18" charset="0"/>
              <a:ea typeface="微软雅黑" pitchFamily="34" charset="-122"/>
              <a:cs typeface="Times New Roman" panose="02020603050405020304" pitchFamily="18" charset="0"/>
              <a:sym typeface="Arial"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130"/>
                                        </p:tgtEl>
                                        <p:attrNameLst>
                                          <p:attrName>style.visibility</p:attrName>
                                        </p:attrNameLst>
                                      </p:cBhvr>
                                      <p:to>
                                        <p:strVal val="visible"/>
                                      </p:to>
                                    </p:set>
                                    <p:anim calcmode="lin" valueType="num">
                                      <p:cBhvr>
                                        <p:cTn id="7" dur="500" fill="hold"/>
                                        <p:tgtEl>
                                          <p:spTgt spid="5130"/>
                                        </p:tgtEl>
                                        <p:attrNameLst>
                                          <p:attrName>ppt_w</p:attrName>
                                        </p:attrNameLst>
                                      </p:cBhvr>
                                      <p:tavLst>
                                        <p:tav tm="0">
                                          <p:val>
                                            <p:fltVal val="0"/>
                                          </p:val>
                                        </p:tav>
                                        <p:tav tm="100000">
                                          <p:val>
                                            <p:strVal val="#ppt_w"/>
                                          </p:val>
                                        </p:tav>
                                      </p:tavLst>
                                    </p:anim>
                                    <p:anim calcmode="lin" valueType="num">
                                      <p:cBhvr>
                                        <p:cTn id="8" dur="500" fill="hold"/>
                                        <p:tgtEl>
                                          <p:spTgt spid="5130"/>
                                        </p:tgtEl>
                                        <p:attrNameLst>
                                          <p:attrName>ppt_h</p:attrName>
                                        </p:attrNameLst>
                                      </p:cBhvr>
                                      <p:tavLst>
                                        <p:tav tm="0">
                                          <p:val>
                                            <p:fltVal val="0"/>
                                          </p:val>
                                        </p:tav>
                                        <p:tav tm="100000">
                                          <p:val>
                                            <p:strVal val="#ppt_h"/>
                                          </p:val>
                                        </p:tav>
                                      </p:tavLst>
                                    </p:anim>
                                    <p:animEffect transition="in" filter="fade">
                                      <p:cBhvr>
                                        <p:cTn id="9" dur="500"/>
                                        <p:tgtEl>
                                          <p:spTgt spid="5130"/>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5129"/>
                                        </p:tgtEl>
                                        <p:attrNameLst>
                                          <p:attrName>style.visibility</p:attrName>
                                        </p:attrNameLst>
                                      </p:cBhvr>
                                      <p:to>
                                        <p:strVal val="visible"/>
                                      </p:to>
                                    </p:set>
                                    <p:anim by="(-#ppt_w*2)" calcmode="lin" valueType="num">
                                      <p:cBhvr rctx="PPT">
                                        <p:cTn id="13" dur="500" autoRev="1" fill="hold">
                                          <p:stCondLst>
                                            <p:cond delay="0"/>
                                          </p:stCondLst>
                                        </p:cTn>
                                        <p:tgtEl>
                                          <p:spTgt spid="5129"/>
                                        </p:tgtEl>
                                        <p:attrNameLst>
                                          <p:attrName>ppt_w</p:attrName>
                                        </p:attrNameLst>
                                      </p:cBhvr>
                                    </p:anim>
                                    <p:anim by="(#ppt_w*0.50)" calcmode="lin" valueType="num">
                                      <p:cBhvr>
                                        <p:cTn id="14" dur="500" decel="50000" autoRev="1" fill="hold">
                                          <p:stCondLst>
                                            <p:cond delay="0"/>
                                          </p:stCondLst>
                                        </p:cTn>
                                        <p:tgtEl>
                                          <p:spTgt spid="5129"/>
                                        </p:tgtEl>
                                        <p:attrNameLst>
                                          <p:attrName>ppt_x</p:attrName>
                                        </p:attrNameLst>
                                      </p:cBhvr>
                                    </p:anim>
                                    <p:anim from="(-#ppt_h/2)" to="(#ppt_y)" calcmode="lin" valueType="num">
                                      <p:cBhvr>
                                        <p:cTn id="15" dur="1000" fill="hold">
                                          <p:stCondLst>
                                            <p:cond delay="0"/>
                                          </p:stCondLst>
                                        </p:cTn>
                                        <p:tgtEl>
                                          <p:spTgt spid="5129"/>
                                        </p:tgtEl>
                                        <p:attrNameLst>
                                          <p:attrName>ppt_y</p:attrName>
                                        </p:attrNameLst>
                                      </p:cBhvr>
                                    </p:anim>
                                    <p:animRot by="21600000">
                                      <p:cBhvr>
                                        <p:cTn id="16" dur="1000" fill="hold">
                                          <p:stCondLst>
                                            <p:cond delay="0"/>
                                          </p:stCondLst>
                                        </p:cTn>
                                        <p:tgtEl>
                                          <p:spTgt spid="5129"/>
                                        </p:tgtEl>
                                        <p:attrNameLst>
                                          <p:attrName>r</p:attrName>
                                        </p:attrNameLst>
                                      </p:cBhvr>
                                    </p:animRot>
                                  </p:childTnLst>
                                </p:cTn>
                              </p:par>
                            </p:childTnLst>
                          </p:cTn>
                        </p:par>
                        <p:par>
                          <p:cTn id="17" fill="hold">
                            <p:stCondLst>
                              <p:cond delay="2600"/>
                            </p:stCondLst>
                            <p:childTnLst>
                              <p:par>
                                <p:cTn id="18" presetID="22" presetClass="entr" presetSubtype="1" fill="hold" grpId="0" nodeType="afterEffect">
                                  <p:stCondLst>
                                    <p:cond delay="0"/>
                                  </p:stCondLst>
                                  <p:childTnLst>
                                    <p:set>
                                      <p:cBhvr>
                                        <p:cTn id="19" dur="1" fill="hold">
                                          <p:stCondLst>
                                            <p:cond delay="0"/>
                                          </p:stCondLst>
                                        </p:cTn>
                                        <p:tgtEl>
                                          <p:spTgt spid="5128"/>
                                        </p:tgtEl>
                                        <p:attrNameLst>
                                          <p:attrName>style.visibility</p:attrName>
                                        </p:attrNameLst>
                                      </p:cBhvr>
                                      <p:to>
                                        <p:strVal val="visible"/>
                                      </p:to>
                                    </p:set>
                                    <p:animEffect transition="in" filter="wipe(up)">
                                      <p:cBhvr>
                                        <p:cTn id="20" dur="1000"/>
                                        <p:tgtEl>
                                          <p:spTgt spid="5128"/>
                                        </p:tgtEl>
                                      </p:cBhvr>
                                    </p:animEffect>
                                  </p:childTnLst>
                                </p:cTn>
                              </p:par>
                            </p:childTnLst>
                          </p:cTn>
                        </p:par>
                        <p:par>
                          <p:cTn id="21" fill="hold">
                            <p:stCondLst>
                              <p:cond delay="3600"/>
                            </p:stCondLst>
                            <p:childTnLst>
                              <p:par>
                                <p:cTn id="22" presetID="22" presetClass="entr" presetSubtype="1"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up)">
                                      <p:cBhvr>
                                        <p:cTn id="2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 grpId="0"/>
      <p:bldP spid="5129" grpId="0"/>
      <p:bldP spid="5130"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5"/>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bwMode="auto">
          <a:xfrm>
            <a:off x="4696992" y="952096"/>
            <a:ext cx="4125813" cy="385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3981" y="372666"/>
            <a:ext cx="1182291" cy="1046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1870481" y="1792070"/>
            <a:ext cx="835819" cy="506015"/>
            <a:chOff x="995374" y="2209801"/>
            <a:chExt cx="1114425" cy="674687"/>
          </a:xfrm>
        </p:grpSpPr>
        <p:pic>
          <p:nvPicPr>
            <p:cNvPr id="6" name="图片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95374" y="2209801"/>
              <a:ext cx="1114425"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29"/>
            <p:cNvSpPr txBox="1">
              <a:spLocks noChangeArrowheads="1"/>
            </p:cNvSpPr>
            <p:nvPr/>
          </p:nvSpPr>
          <p:spPr bwMode="auto">
            <a:xfrm>
              <a:off x="1506094" y="2316162"/>
              <a:ext cx="50323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dirty="0">
                  <a:solidFill>
                    <a:schemeClr val="accent2"/>
                  </a:solidFill>
                  <a:latin typeface="Impact" pitchFamily="34" charset="0"/>
                </a:rPr>
                <a:t>1</a:t>
              </a:r>
              <a:endParaRPr lang="zh-CN" altLang="en-US" dirty="0">
                <a:solidFill>
                  <a:schemeClr val="accent2"/>
                </a:solidFill>
                <a:latin typeface="Impact" pitchFamily="34" charset="0"/>
              </a:endParaRPr>
            </a:p>
          </p:txBody>
        </p:sp>
      </p:grpSp>
      <p:grpSp>
        <p:nvGrpSpPr>
          <p:cNvPr id="3" name="组合 2"/>
          <p:cNvGrpSpPr/>
          <p:nvPr/>
        </p:nvGrpSpPr>
        <p:grpSpPr>
          <a:xfrm>
            <a:off x="1789519" y="2878850"/>
            <a:ext cx="916781" cy="533400"/>
            <a:chOff x="862024" y="3239182"/>
            <a:chExt cx="1222375" cy="711200"/>
          </a:xfrm>
        </p:grpSpPr>
        <p:pic>
          <p:nvPicPr>
            <p:cNvPr id="5" name="图片 2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62024" y="3239182"/>
              <a:ext cx="122237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30"/>
            <p:cNvSpPr txBox="1">
              <a:spLocks noChangeArrowheads="1"/>
            </p:cNvSpPr>
            <p:nvPr/>
          </p:nvSpPr>
          <p:spPr bwMode="auto">
            <a:xfrm>
              <a:off x="1402907" y="3370945"/>
              <a:ext cx="50323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dirty="0">
                  <a:solidFill>
                    <a:schemeClr val="accent2"/>
                  </a:solidFill>
                  <a:latin typeface="Impact" pitchFamily="34" charset="0"/>
                </a:rPr>
                <a:t>2</a:t>
              </a:r>
              <a:endParaRPr lang="zh-CN" altLang="en-US" dirty="0">
                <a:solidFill>
                  <a:schemeClr val="accent2"/>
                </a:solidFill>
                <a:latin typeface="Impact" pitchFamily="34" charset="0"/>
              </a:endParaRPr>
            </a:p>
          </p:txBody>
        </p:sp>
      </p:grpSp>
      <p:sp>
        <p:nvSpPr>
          <p:cNvPr id="11" name="文本框 31"/>
          <p:cNvSpPr txBox="1">
            <a:spLocks noChangeArrowheads="1"/>
          </p:cNvSpPr>
          <p:nvPr/>
        </p:nvSpPr>
        <p:spPr bwMode="auto">
          <a:xfrm>
            <a:off x="2806311" y="1713310"/>
            <a:ext cx="25876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rgbClr val="002060"/>
                </a:solidFill>
                <a:latin typeface="Times New Roman" panose="02020603050405020304" pitchFamily="18" charset="0"/>
                <a:ea typeface="微软雅黑" pitchFamily="34" charset="-122"/>
                <a:cs typeface="Times New Roman" panose="02020603050405020304" pitchFamily="18" charset="0"/>
              </a:rPr>
              <a:t>Luyện đọc</a:t>
            </a:r>
            <a:endParaRPr lang="zh-CN" altLang="en-US" sz="3200" b="1" dirty="0">
              <a:solidFill>
                <a:srgbClr val="002060"/>
              </a:solidFill>
              <a:latin typeface="Times New Roman" panose="02020603050405020304" pitchFamily="18" charset="0"/>
              <a:ea typeface="微软雅黑" pitchFamily="34" charset="-122"/>
              <a:cs typeface="Times New Roman" panose="02020603050405020304" pitchFamily="18" charset="0"/>
            </a:endParaRPr>
          </a:p>
        </p:txBody>
      </p:sp>
      <p:sp>
        <p:nvSpPr>
          <p:cNvPr id="12" name="文本框 32"/>
          <p:cNvSpPr txBox="1">
            <a:spLocks noChangeArrowheads="1"/>
          </p:cNvSpPr>
          <p:nvPr/>
        </p:nvSpPr>
        <p:spPr bwMode="auto">
          <a:xfrm>
            <a:off x="2806312" y="2811787"/>
            <a:ext cx="26595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rgbClr val="002060"/>
                </a:solidFill>
                <a:latin typeface="Times New Roman" panose="02020603050405020304" pitchFamily="18" charset="0"/>
                <a:ea typeface="微软雅黑" pitchFamily="34" charset="-122"/>
                <a:cs typeface="Times New Roman" panose="02020603050405020304" pitchFamily="18" charset="0"/>
              </a:rPr>
              <a:t>Tìm hiểu bài</a:t>
            </a:r>
            <a:endParaRPr lang="zh-CN" altLang="en-US" sz="3200" b="1" dirty="0">
              <a:solidFill>
                <a:srgbClr val="002060"/>
              </a:solidFill>
              <a:latin typeface="Times New Roman" panose="02020603050405020304" pitchFamily="18" charset="0"/>
              <a:ea typeface="微软雅黑" pitchFamily="34" charset="-122"/>
              <a:cs typeface="Times New Roman" panose="02020603050405020304" pitchFamily="18" charset="0"/>
            </a:endParaRPr>
          </a:p>
        </p:txBody>
      </p:sp>
      <p:grpSp>
        <p:nvGrpSpPr>
          <p:cNvPr id="19" name="组合 18"/>
          <p:cNvGrpSpPr/>
          <p:nvPr/>
        </p:nvGrpSpPr>
        <p:grpSpPr>
          <a:xfrm>
            <a:off x="1852792" y="3989023"/>
            <a:ext cx="871196" cy="506016"/>
            <a:chOff x="995374" y="4230237"/>
            <a:chExt cx="1161595" cy="674688"/>
          </a:xfrm>
        </p:grpSpPr>
        <p:pic>
          <p:nvPicPr>
            <p:cNvPr id="14" name="图片 3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95374" y="4230237"/>
              <a:ext cx="1114425"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35"/>
            <p:cNvSpPr txBox="1">
              <a:spLocks noChangeArrowheads="1"/>
            </p:cNvSpPr>
            <p:nvPr/>
          </p:nvSpPr>
          <p:spPr bwMode="auto">
            <a:xfrm>
              <a:off x="1506094" y="4336600"/>
              <a:ext cx="6508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dirty="0">
                  <a:solidFill>
                    <a:schemeClr val="accent2"/>
                  </a:solidFill>
                  <a:latin typeface="Impact" pitchFamily="34" charset="0"/>
                </a:rPr>
                <a:t>3</a:t>
              </a:r>
              <a:endParaRPr lang="zh-CN" altLang="en-US" dirty="0">
                <a:solidFill>
                  <a:schemeClr val="accent2"/>
                </a:solidFill>
                <a:latin typeface="Impact" pitchFamily="34" charset="0"/>
              </a:endParaRPr>
            </a:p>
          </p:txBody>
        </p:sp>
      </p:grpSp>
      <p:sp>
        <p:nvSpPr>
          <p:cNvPr id="17" name="文本框 37"/>
          <p:cNvSpPr txBox="1">
            <a:spLocks noChangeArrowheads="1"/>
          </p:cNvSpPr>
          <p:nvPr/>
        </p:nvSpPr>
        <p:spPr bwMode="auto">
          <a:xfrm>
            <a:off x="2793881" y="3910264"/>
            <a:ext cx="26595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3200" b="1" dirty="0">
                <a:solidFill>
                  <a:srgbClr val="002060"/>
                </a:solidFill>
                <a:latin typeface="Times New Roman" panose="02020603050405020304" pitchFamily="18" charset="0"/>
                <a:ea typeface="微软雅黑" pitchFamily="34" charset="-122"/>
                <a:cs typeface="Times New Roman" panose="02020603050405020304" pitchFamily="18" charset="0"/>
              </a:rPr>
              <a:t>Đọc diễn cảm</a:t>
            </a:r>
            <a:endParaRPr lang="zh-CN" altLang="en-US" sz="3200" b="1" dirty="0">
              <a:solidFill>
                <a:srgbClr val="002060"/>
              </a:solidFill>
              <a:latin typeface="Times New Roman" panose="02020603050405020304" pitchFamily="18" charset="0"/>
              <a:ea typeface="微软雅黑" pitchFamily="34" charset="-122"/>
              <a:cs typeface="Times New Roman" panose="02020603050405020304" pitchFamily="18" charset="0"/>
            </a:endParaRPr>
          </a:p>
        </p:txBody>
      </p:sp>
      <p:sp>
        <p:nvSpPr>
          <p:cNvPr id="21" name="文本框 1">
            <a:extLst>
              <a:ext uri="{FF2B5EF4-FFF2-40B4-BE49-F238E27FC236}">
                <a16:creationId xmlns:a16="http://schemas.microsoft.com/office/drawing/2014/main" id="{0ECB9134-20D1-4D5A-8B7E-F96484F36D3F}"/>
              </a:ext>
            </a:extLst>
          </p:cNvPr>
          <p:cNvSpPr txBox="1">
            <a:spLocks noChangeArrowheads="1"/>
          </p:cNvSpPr>
          <p:nvPr/>
        </p:nvSpPr>
        <p:spPr bwMode="auto">
          <a:xfrm>
            <a:off x="2806311" y="524091"/>
            <a:ext cx="29632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4000" b="1" u="sng" dirty="0">
                <a:solidFill>
                  <a:schemeClr val="accent2"/>
                </a:solidFill>
                <a:latin typeface="Times New Roman" panose="02020603050405020304" pitchFamily="18" charset="0"/>
                <a:cs typeface="Times New Roman" panose="02020603050405020304" pitchFamily="18" charset="0"/>
              </a:rPr>
              <a:t>Nội dung</a:t>
            </a:r>
            <a:endParaRPr lang="zh-CN" altLang="en-US" sz="4000" b="1" u="sng"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379477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3750" fill="hold"/>
                                        <p:tgtEl>
                                          <p:spTgt spid="7"/>
                                        </p:tgtEl>
                                        <p:attrNameLst>
                                          <p:attrName>r</p:attrName>
                                        </p:attrNameLst>
                                      </p:cBhvr>
                                    </p:animRot>
                                  </p:childTnLst>
                                </p:cTn>
                              </p:par>
                              <p:par>
                                <p:cTn id="7" presetID="42" presetClass="entr" presetSubtype="0" fill="hold" nodeType="withEffect">
                                  <p:stCondLst>
                                    <p:cond delay="5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750"/>
                                        <p:tgtEl>
                                          <p:spTgt spid="2"/>
                                        </p:tgtEl>
                                      </p:cBhvr>
                                    </p:animEffect>
                                    <p:anim calcmode="lin" valueType="num">
                                      <p:cBhvr>
                                        <p:cTn id="10" dur="750" fill="hold"/>
                                        <p:tgtEl>
                                          <p:spTgt spid="2"/>
                                        </p:tgtEl>
                                        <p:attrNameLst>
                                          <p:attrName>ppt_x</p:attrName>
                                        </p:attrNameLst>
                                      </p:cBhvr>
                                      <p:tavLst>
                                        <p:tav tm="0">
                                          <p:val>
                                            <p:strVal val="#ppt_x"/>
                                          </p:val>
                                        </p:tav>
                                        <p:tav tm="100000">
                                          <p:val>
                                            <p:strVal val="#ppt_x"/>
                                          </p:val>
                                        </p:tav>
                                      </p:tavLst>
                                    </p:anim>
                                    <p:anim calcmode="lin" valueType="num">
                                      <p:cBhvr>
                                        <p:cTn id="11" dur="75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7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750"/>
                                        <p:tgtEl>
                                          <p:spTgt spid="3"/>
                                        </p:tgtEl>
                                      </p:cBhvr>
                                    </p:animEffect>
                                    <p:anim calcmode="lin" valueType="num">
                                      <p:cBhvr>
                                        <p:cTn id="15" dur="750" fill="hold"/>
                                        <p:tgtEl>
                                          <p:spTgt spid="3"/>
                                        </p:tgtEl>
                                        <p:attrNameLst>
                                          <p:attrName>ppt_x</p:attrName>
                                        </p:attrNameLst>
                                      </p:cBhvr>
                                      <p:tavLst>
                                        <p:tav tm="0">
                                          <p:val>
                                            <p:strVal val="#ppt_x"/>
                                          </p:val>
                                        </p:tav>
                                        <p:tav tm="100000">
                                          <p:val>
                                            <p:strVal val="#ppt_x"/>
                                          </p:val>
                                        </p:tav>
                                      </p:tavLst>
                                    </p:anim>
                                    <p:anim calcmode="lin" valueType="num">
                                      <p:cBhvr>
                                        <p:cTn id="16" dur="75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00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ppt_x</p:attrName>
                                        </p:attrNameLst>
                                      </p:cBhvr>
                                      <p:tavLst>
                                        <p:tav tm="0">
                                          <p:val>
                                            <p:strVal val="#ppt_x"/>
                                          </p:val>
                                        </p:tav>
                                        <p:tav tm="100000">
                                          <p:val>
                                            <p:strVal val="#ppt_x"/>
                                          </p:val>
                                        </p:tav>
                                      </p:tavLst>
                                    </p:anim>
                                    <p:anim calcmode="lin" valueType="num">
                                      <p:cBhvr>
                                        <p:cTn id="21" dur="750" fill="hold"/>
                                        <p:tgtEl>
                                          <p:spTgt spid="19"/>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275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750"/>
                                        <p:tgtEl>
                                          <p:spTgt spid="11"/>
                                        </p:tgtEl>
                                      </p:cBhvr>
                                    </p:animEffect>
                                  </p:childTnLst>
                                </p:cTn>
                              </p:par>
                              <p:par>
                                <p:cTn id="25" presetID="14" presetClass="entr" presetSubtype="10" fill="hold" grpId="0" nodeType="withEffect">
                                  <p:stCondLst>
                                    <p:cond delay="275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750"/>
                                        <p:tgtEl>
                                          <p:spTgt spid="12"/>
                                        </p:tgtEl>
                                      </p:cBhvr>
                                    </p:animEffect>
                                  </p:childTnLst>
                                </p:cTn>
                              </p:par>
                              <p:par>
                                <p:cTn id="28" presetID="14" presetClass="entr" presetSubtype="10" fill="hold" grpId="0" nodeType="withEffect">
                                  <p:stCondLst>
                                    <p:cond delay="2750"/>
                                  </p:stCondLst>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750"/>
                                        <p:tgtEl>
                                          <p:spTgt spid="17"/>
                                        </p:tgtEl>
                                      </p:cBhvr>
                                    </p:animEffect>
                                  </p:childTnLst>
                                </p:cTn>
                              </p:par>
                            </p:childTnLst>
                          </p:cTn>
                        </p:par>
                        <p:par>
                          <p:cTn id="31" fill="hold">
                            <p:stCondLst>
                              <p:cond delay="3750"/>
                            </p:stCondLst>
                            <p:childTnLst>
                              <p:par>
                                <p:cTn id="32" presetID="53" presetClass="entr" presetSubtype="16" fill="hold" grpId="0" nodeType="after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026745" y="1788783"/>
            <a:ext cx="1596395" cy="2578577"/>
            <a:chOff x="1236832" y="2385044"/>
            <a:chExt cx="2128527" cy="3438102"/>
          </a:xfrm>
        </p:grpSpPr>
        <p:sp>
          <p:nvSpPr>
            <p:cNvPr id="17" name="Rectangle 69"/>
            <p:cNvSpPr/>
            <p:nvPr/>
          </p:nvSpPr>
          <p:spPr>
            <a:xfrm rot="16200000">
              <a:off x="861979" y="3050018"/>
              <a:ext cx="3168353" cy="1838406"/>
            </a:xfrm>
            <a:prstGeom prst="homePlate">
              <a:avLst/>
            </a:prstGeom>
            <a:solidFill>
              <a:schemeClr val="bg1"/>
            </a:solidFill>
            <a:ln w="28575" cap="rnd" cmpd="sng" algn="ctr">
              <a:solidFill>
                <a:schemeClr val="accent2"/>
              </a:solidFill>
              <a:prstDash val="sysDot"/>
            </a:ln>
            <a:effectLst/>
          </p:spPr>
          <p:txBody>
            <a:bodyPr rtlCol="0" anchor="ctr"/>
            <a:lstStyle/>
            <a:p>
              <a:pPr algn="ctr">
                <a:defRPr/>
              </a:pPr>
              <a:endParaRPr lang="en-US" kern="0">
                <a:solidFill>
                  <a:prstClr val="white"/>
                </a:solidFill>
                <a:latin typeface="PT Sans"/>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6832" y="5283649"/>
              <a:ext cx="560833" cy="539497"/>
            </a:xfrm>
            <a:prstGeom prst="rect">
              <a:avLst/>
            </a:prstGeom>
          </p:spPr>
        </p:pic>
      </p:grpSp>
      <p:grpSp>
        <p:nvGrpSpPr>
          <p:cNvPr id="19" name="组合 18"/>
          <p:cNvGrpSpPr/>
          <p:nvPr/>
        </p:nvGrpSpPr>
        <p:grpSpPr>
          <a:xfrm>
            <a:off x="2924372" y="1806572"/>
            <a:ext cx="1589118" cy="2557313"/>
            <a:chOff x="3644224" y="2385044"/>
            <a:chExt cx="2118824" cy="3409751"/>
          </a:xfrm>
        </p:grpSpPr>
        <p:sp>
          <p:nvSpPr>
            <p:cNvPr id="20" name="Rectangle 76"/>
            <p:cNvSpPr/>
            <p:nvPr/>
          </p:nvSpPr>
          <p:spPr>
            <a:xfrm rot="16200000">
              <a:off x="3259669" y="3050017"/>
              <a:ext cx="3168351" cy="1838406"/>
            </a:xfrm>
            <a:prstGeom prst="homePlate">
              <a:avLst/>
            </a:prstGeom>
            <a:solidFill>
              <a:schemeClr val="bg1"/>
            </a:solidFill>
            <a:ln w="28575" cap="rnd" cmpd="sng" algn="ctr">
              <a:solidFill>
                <a:schemeClr val="accent5"/>
              </a:solidFill>
              <a:prstDash val="sysDot"/>
            </a:ln>
            <a:effectLst/>
          </p:spPr>
          <p:txBody>
            <a:bodyPr rtlCol="0" anchor="ctr"/>
            <a:lstStyle/>
            <a:p>
              <a:pPr algn="ctr"/>
              <a:endParaRPr lang="en-US" kern="0">
                <a:solidFill>
                  <a:prstClr val="white"/>
                </a:solidFill>
                <a:latin typeface="PT Sans"/>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4224" y="5255298"/>
              <a:ext cx="560833" cy="539497"/>
            </a:xfrm>
            <a:prstGeom prst="rect">
              <a:avLst/>
            </a:prstGeom>
          </p:spPr>
        </p:pic>
      </p:grpSp>
      <p:grpSp>
        <p:nvGrpSpPr>
          <p:cNvPr id="22" name="组合 21"/>
          <p:cNvGrpSpPr/>
          <p:nvPr/>
        </p:nvGrpSpPr>
        <p:grpSpPr>
          <a:xfrm>
            <a:off x="4750601" y="1806572"/>
            <a:ext cx="1556157" cy="2579084"/>
            <a:chOff x="6085861" y="2385044"/>
            <a:chExt cx="2074876" cy="3438778"/>
          </a:xfrm>
        </p:grpSpPr>
        <p:sp>
          <p:nvSpPr>
            <p:cNvPr id="23" name="Rectangle 79"/>
            <p:cNvSpPr/>
            <p:nvPr/>
          </p:nvSpPr>
          <p:spPr>
            <a:xfrm rot="16200000">
              <a:off x="5657357" y="3050018"/>
              <a:ext cx="3168353" cy="1838406"/>
            </a:xfrm>
            <a:prstGeom prst="homePlate">
              <a:avLst/>
            </a:prstGeom>
            <a:solidFill>
              <a:schemeClr val="bg1"/>
            </a:solidFill>
            <a:ln w="28575" cap="rnd" cmpd="sng" algn="ctr">
              <a:solidFill>
                <a:schemeClr val="accent3"/>
              </a:solidFill>
              <a:prstDash val="sysDot"/>
            </a:ln>
            <a:effectLst/>
          </p:spPr>
          <p:txBody>
            <a:bodyPr rtlCol="0" anchor="ctr"/>
            <a:lstStyle/>
            <a:p>
              <a:pPr algn="ctr"/>
              <a:endParaRPr lang="en-US" kern="0">
                <a:solidFill>
                  <a:prstClr val="white"/>
                </a:solidFill>
                <a:latin typeface="PT Sans"/>
              </a:endParaRPr>
            </a:p>
          </p:txBody>
        </p:sp>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5861" y="5284325"/>
              <a:ext cx="560833" cy="539497"/>
            </a:xfrm>
            <a:prstGeom prst="rect">
              <a:avLst/>
            </a:prstGeom>
          </p:spPr>
        </p:pic>
      </p:grpSp>
      <p:sp>
        <p:nvSpPr>
          <p:cNvPr id="25" name="矩形 24"/>
          <p:cNvSpPr/>
          <p:nvPr/>
        </p:nvSpPr>
        <p:spPr>
          <a:xfrm>
            <a:off x="1254798" y="2563242"/>
            <a:ext cx="1368342" cy="1543371"/>
          </a:xfrm>
          <a:prstGeom prst="rect">
            <a:avLst/>
          </a:prstGeom>
        </p:spPr>
        <p:txBody>
          <a:bodyPr wrap="square">
            <a:spAutoFit/>
          </a:bodyPr>
          <a:lstStyle/>
          <a:p>
            <a:pPr algn="ctr">
              <a:lnSpc>
                <a:spcPct val="120000"/>
              </a:lnSpc>
            </a:pPr>
            <a:r>
              <a:rPr lang="en-US" altLang="en-US" sz="2000" b="1" i="1" dirty="0">
                <a:latin typeface="Times New Roman" panose="02020603050405020304" pitchFamily="18" charset="0"/>
                <a:cs typeface="Times New Roman" panose="02020603050405020304" pitchFamily="18" charset="0"/>
              </a:rPr>
              <a:t>Từ đầu ….. </a:t>
            </a:r>
          </a:p>
          <a:p>
            <a:pPr algn="ctr">
              <a:lnSpc>
                <a:spcPct val="120000"/>
              </a:lnSpc>
            </a:pPr>
            <a:r>
              <a:rPr lang="en-US" altLang="en-US" sz="2000" b="1" i="1" dirty="0">
                <a:latin typeface="Times New Roman" panose="02020603050405020304" pitchFamily="18" charset="0"/>
                <a:cs typeface="Times New Roman" panose="02020603050405020304" pitchFamily="18" charset="0"/>
              </a:rPr>
              <a:t>lầu Ngũ Giác</a:t>
            </a:r>
            <a:endParaRPr lang="zh-CN" altLang="en-US" sz="2000" dirty="0">
              <a:solidFill>
                <a:srgbClr val="002060"/>
              </a:solidFill>
            </a:endParaRPr>
          </a:p>
        </p:txBody>
      </p:sp>
      <p:sp>
        <p:nvSpPr>
          <p:cNvPr id="26" name="矩形 25"/>
          <p:cNvSpPr/>
          <p:nvPr/>
        </p:nvSpPr>
        <p:spPr>
          <a:xfrm>
            <a:off x="3070057" y="2578184"/>
            <a:ext cx="1378805" cy="1543371"/>
          </a:xfrm>
          <a:prstGeom prst="rect">
            <a:avLst/>
          </a:prstGeom>
        </p:spPr>
        <p:txBody>
          <a:bodyPr wrap="square">
            <a:spAutoFit/>
          </a:bodyPr>
          <a:lstStyle/>
          <a:p>
            <a:pPr lvl="0" algn="ctr">
              <a:lnSpc>
                <a:spcPct val="120000"/>
              </a:lnSpc>
            </a:pPr>
            <a:r>
              <a:rPr lang="en-US" altLang="en-US" sz="2000" b="1" i="1" dirty="0">
                <a:latin typeface="Times New Roman" panose="02020603050405020304" pitchFamily="18" charset="0"/>
                <a:cs typeface="Times New Roman" panose="02020603050405020304" pitchFamily="18" charset="0"/>
              </a:rPr>
              <a:t>Tiếp theo …..</a:t>
            </a:r>
          </a:p>
          <a:p>
            <a:pPr lvl="0" algn="ctr">
              <a:lnSpc>
                <a:spcPct val="120000"/>
              </a:lnSpc>
            </a:pPr>
            <a:r>
              <a:rPr lang="en-US" altLang="en-US" sz="2000" b="1" i="1" dirty="0">
                <a:latin typeface="Times New Roman" panose="02020603050405020304" pitchFamily="18" charset="0"/>
                <a:cs typeface="Times New Roman" panose="02020603050405020304" pitchFamily="18" charset="0"/>
              </a:rPr>
              <a:t>thơ ca nhạc họa</a:t>
            </a:r>
            <a:endParaRPr lang="zh-CN" altLang="en-US" sz="2000" dirty="0">
              <a:solidFill>
                <a:srgbClr val="002060"/>
              </a:solidFill>
            </a:endParaRPr>
          </a:p>
        </p:txBody>
      </p:sp>
      <p:sp>
        <p:nvSpPr>
          <p:cNvPr id="27" name="矩形 26"/>
          <p:cNvSpPr/>
          <p:nvPr/>
        </p:nvSpPr>
        <p:spPr>
          <a:xfrm>
            <a:off x="4915335" y="2598348"/>
            <a:ext cx="1391423" cy="1543371"/>
          </a:xfrm>
          <a:prstGeom prst="rect">
            <a:avLst/>
          </a:prstGeom>
        </p:spPr>
        <p:txBody>
          <a:bodyPr wrap="square">
            <a:spAutoFit/>
          </a:bodyPr>
          <a:lstStyle/>
          <a:p>
            <a:pPr algn="ctr">
              <a:lnSpc>
                <a:spcPct val="120000"/>
              </a:lnSpc>
            </a:pPr>
            <a:r>
              <a:rPr lang="en-US" altLang="en-US" sz="2000" b="1" i="1" dirty="0">
                <a:latin typeface="Times New Roman" panose="02020603050405020304" pitchFamily="18" charset="0"/>
                <a:cs typeface="Times New Roman" panose="02020603050405020304" pitchFamily="18" charset="0"/>
              </a:rPr>
              <a:t>Tiếp theo …..  </a:t>
            </a:r>
          </a:p>
          <a:p>
            <a:pPr algn="ctr">
              <a:lnSpc>
                <a:spcPct val="120000"/>
              </a:lnSpc>
            </a:pPr>
            <a:r>
              <a:rPr lang="en-US" altLang="en-US" sz="2000" b="1" i="1" dirty="0">
                <a:latin typeface="Times New Roman" panose="02020603050405020304" pitchFamily="18" charset="0"/>
                <a:cs typeface="Times New Roman" panose="02020603050405020304" pitchFamily="18" charset="0"/>
              </a:rPr>
              <a:t>xin mẹ đừng buồn</a:t>
            </a:r>
            <a:endParaRPr lang="zh-CN" altLang="en-US" sz="2000" dirty="0">
              <a:solidFill>
                <a:srgbClr val="002060"/>
              </a:solidFill>
            </a:endParaRPr>
          </a:p>
        </p:txBody>
      </p:sp>
      <p:grpSp>
        <p:nvGrpSpPr>
          <p:cNvPr id="28" name="组合 27"/>
          <p:cNvGrpSpPr/>
          <p:nvPr/>
        </p:nvGrpSpPr>
        <p:grpSpPr>
          <a:xfrm>
            <a:off x="1447370" y="1275606"/>
            <a:ext cx="981431" cy="976203"/>
            <a:chOff x="1797665" y="1700808"/>
            <a:chExt cx="1308575" cy="1301604"/>
          </a:xfrm>
        </p:grpSpPr>
        <p:grpSp>
          <p:nvGrpSpPr>
            <p:cNvPr id="29" name="组合 28"/>
            <p:cNvGrpSpPr/>
            <p:nvPr/>
          </p:nvGrpSpPr>
          <p:grpSpPr>
            <a:xfrm>
              <a:off x="1797665" y="1700808"/>
              <a:ext cx="1308575" cy="1301604"/>
              <a:chOff x="1797666" y="1796016"/>
              <a:chExt cx="1308575" cy="1301604"/>
            </a:xfrm>
          </p:grpSpPr>
          <p:sp>
            <p:nvSpPr>
              <p:cNvPr id="31" name="Oval 15"/>
              <p:cNvSpPr>
                <a:spLocks noChangeArrowheads="1"/>
              </p:cNvSpPr>
              <p:nvPr/>
            </p:nvSpPr>
            <p:spPr bwMode="auto">
              <a:xfrm>
                <a:off x="1797666" y="1796016"/>
                <a:ext cx="1308575" cy="1301604"/>
              </a:xfrm>
              <a:prstGeom prst="ellipse">
                <a:avLst/>
              </a:prstGeom>
              <a:solidFill>
                <a:schemeClr val="bg1"/>
              </a:solidFill>
              <a:ln w="12700" cap="flat" cmpd="sng" algn="ctr">
                <a:solidFill>
                  <a:schemeClr val="accent2"/>
                </a:solidFill>
                <a:prstDash val="solid"/>
                <a:headEnd type="none" w="med" len="med"/>
                <a:tailEnd type="arrow" w="med" len="med"/>
              </a:ln>
              <a:effectLst/>
            </p:spPr>
            <p:txBody>
              <a:bodyPr rot="0" spcFirstLastPara="0" vertOverflow="overflow" horzOverflow="overflow" vert="horz" wrap="square" lIns="91129" tIns="45565" rIns="91129" bIns="45565" numCol="1" spcCol="0" rtlCol="0" fromWordArt="0" anchor="ctr" anchorCtr="0" forceAA="0" compatLnSpc="1">
                <a:prstTxWarp prst="textNoShape">
                  <a:avLst/>
                </a:prstTxWarp>
                <a:noAutofit/>
              </a:bodyPr>
              <a:lstStyle/>
              <a:p>
                <a:pPr algn="ctr"/>
                <a:endParaRPr lang="ko-KR" altLang="ko-KR" sz="1425" dirty="0">
                  <a:solidFill>
                    <a:schemeClr val="bg1"/>
                  </a:solidFill>
                  <a:latin typeface="+mn-ea"/>
                  <a:ea typeface="+mn-ea"/>
                </a:endParaRPr>
              </a:p>
            </p:txBody>
          </p:sp>
          <p:sp>
            <p:nvSpPr>
              <p:cNvPr id="32" name="Oval 15"/>
              <p:cNvSpPr>
                <a:spLocks noChangeArrowheads="1"/>
              </p:cNvSpPr>
              <p:nvPr/>
            </p:nvSpPr>
            <p:spPr bwMode="auto">
              <a:xfrm>
                <a:off x="1874561" y="1872501"/>
                <a:ext cx="1154786" cy="1148634"/>
              </a:xfrm>
              <a:prstGeom prst="ellipse">
                <a:avLst/>
              </a:prstGeom>
              <a:solidFill>
                <a:schemeClr val="accent2"/>
              </a:solidFill>
              <a:ln w="12700" cap="flat" cmpd="sng" algn="ctr">
                <a:solidFill>
                  <a:schemeClr val="bg1"/>
                </a:solidFill>
                <a:prstDash val="solid"/>
                <a:headEnd type="none" w="med" len="med"/>
                <a:tailEnd type="arrow" w="med" len="med"/>
              </a:ln>
              <a:effectLst/>
            </p:spPr>
            <p:txBody>
              <a:bodyPr rot="0" spcFirstLastPara="0" vertOverflow="overflow" horzOverflow="overflow" vert="horz" wrap="square" lIns="91129" tIns="45565" rIns="91129" bIns="45565" numCol="1" spcCol="0" rtlCol="0" fromWordArt="0" anchor="ctr" anchorCtr="0" forceAA="0" compatLnSpc="1">
                <a:prstTxWarp prst="textNoShape">
                  <a:avLst/>
                </a:prstTxWarp>
                <a:noAutofit/>
              </a:bodyPr>
              <a:lstStyle/>
              <a:p>
                <a:pPr algn="ctr"/>
                <a:endParaRPr lang="ko-KR" altLang="ko-KR" sz="1425" dirty="0">
                  <a:solidFill>
                    <a:schemeClr val="bg1"/>
                  </a:solidFill>
                  <a:latin typeface="+mn-ea"/>
                  <a:ea typeface="+mn-ea"/>
                </a:endParaRPr>
              </a:p>
            </p:txBody>
          </p:sp>
        </p:grpSp>
        <p:sp>
          <p:nvSpPr>
            <p:cNvPr id="30" name="矩形 29"/>
            <p:cNvSpPr/>
            <p:nvPr/>
          </p:nvSpPr>
          <p:spPr>
            <a:xfrm>
              <a:off x="1941026" y="1936111"/>
              <a:ext cx="1024212" cy="861775"/>
            </a:xfrm>
            <a:prstGeom prst="rect">
              <a:avLst/>
            </a:prstGeom>
          </p:spPr>
          <p:txBody>
            <a:bodyPr wrap="none">
              <a:spAutoFit/>
            </a:bodyPr>
            <a:lstStyle/>
            <a:p>
              <a:pPr algn="ctr"/>
              <a:r>
                <a:rPr lang="en-US" altLang="zh-CN" b="1" dirty="0">
                  <a:latin typeface="Times New Roman" panose="02020603050405020304" pitchFamily="18" charset="0"/>
                  <a:ea typeface="+mn-ea"/>
                  <a:cs typeface="Times New Roman" panose="02020603050405020304" pitchFamily="18" charset="0"/>
                </a:rPr>
                <a:t>Đoạn </a:t>
              </a:r>
            </a:p>
            <a:p>
              <a:pPr algn="ctr"/>
              <a:r>
                <a:rPr lang="en-US" altLang="zh-CN" b="1" dirty="0">
                  <a:latin typeface="Times New Roman" panose="02020603050405020304" pitchFamily="18" charset="0"/>
                  <a:ea typeface="+mn-ea"/>
                  <a:cs typeface="Times New Roman" panose="02020603050405020304" pitchFamily="18" charset="0"/>
                </a:rPr>
                <a:t>1</a:t>
              </a:r>
              <a:endParaRPr lang="zh-CN" altLang="en-US" b="1" dirty="0">
                <a:latin typeface="Times New Roman" panose="02020603050405020304" pitchFamily="18" charset="0"/>
                <a:ea typeface="+mn-ea"/>
                <a:cs typeface="Times New Roman" panose="02020603050405020304" pitchFamily="18" charset="0"/>
              </a:endParaRPr>
            </a:p>
          </p:txBody>
        </p:sp>
      </p:grpSp>
      <p:grpSp>
        <p:nvGrpSpPr>
          <p:cNvPr id="33" name="组合 32"/>
          <p:cNvGrpSpPr/>
          <p:nvPr/>
        </p:nvGrpSpPr>
        <p:grpSpPr>
          <a:xfrm>
            <a:off x="3289179" y="1275606"/>
            <a:ext cx="981431" cy="976203"/>
            <a:chOff x="4195355" y="1700808"/>
            <a:chExt cx="1308575" cy="1301604"/>
          </a:xfrm>
        </p:grpSpPr>
        <p:grpSp>
          <p:nvGrpSpPr>
            <p:cNvPr id="34" name="组合 33"/>
            <p:cNvGrpSpPr/>
            <p:nvPr/>
          </p:nvGrpSpPr>
          <p:grpSpPr>
            <a:xfrm>
              <a:off x="4195355" y="1700808"/>
              <a:ext cx="1308575" cy="1301604"/>
              <a:chOff x="1797666" y="1796016"/>
              <a:chExt cx="1308575" cy="1301604"/>
            </a:xfrm>
          </p:grpSpPr>
          <p:sp>
            <p:nvSpPr>
              <p:cNvPr id="36" name="Oval 15"/>
              <p:cNvSpPr>
                <a:spLocks noChangeArrowheads="1"/>
              </p:cNvSpPr>
              <p:nvPr/>
            </p:nvSpPr>
            <p:spPr bwMode="auto">
              <a:xfrm>
                <a:off x="1797666" y="1796016"/>
                <a:ext cx="1308575" cy="1301604"/>
              </a:xfrm>
              <a:prstGeom prst="ellipse">
                <a:avLst/>
              </a:prstGeom>
              <a:solidFill>
                <a:schemeClr val="bg1"/>
              </a:solidFill>
              <a:ln w="12700" cap="flat" cmpd="sng" algn="ctr">
                <a:solidFill>
                  <a:schemeClr val="accent5"/>
                </a:solidFill>
                <a:prstDash val="solid"/>
                <a:headEnd type="none" w="med" len="med"/>
                <a:tailEnd type="arrow" w="med" len="med"/>
              </a:ln>
              <a:effectLst/>
            </p:spPr>
            <p:txBody>
              <a:bodyPr rot="0" spcFirstLastPara="0" vertOverflow="overflow" horzOverflow="overflow" vert="horz" wrap="square" lIns="91129" tIns="45565" rIns="91129" bIns="45565" numCol="1" spcCol="0" rtlCol="0" fromWordArt="0" anchor="ctr" anchorCtr="0" forceAA="0" compatLnSpc="1">
                <a:prstTxWarp prst="textNoShape">
                  <a:avLst/>
                </a:prstTxWarp>
                <a:noAutofit/>
              </a:bodyPr>
              <a:lstStyle/>
              <a:p>
                <a:pPr algn="ctr"/>
                <a:endParaRPr lang="ko-KR" altLang="ko-KR" sz="1425" dirty="0">
                  <a:solidFill>
                    <a:schemeClr val="bg1"/>
                  </a:solidFill>
                  <a:latin typeface="+mn-ea"/>
                  <a:ea typeface="+mn-ea"/>
                </a:endParaRPr>
              </a:p>
            </p:txBody>
          </p:sp>
          <p:sp>
            <p:nvSpPr>
              <p:cNvPr id="37" name="Oval 15"/>
              <p:cNvSpPr>
                <a:spLocks noChangeArrowheads="1"/>
              </p:cNvSpPr>
              <p:nvPr/>
            </p:nvSpPr>
            <p:spPr bwMode="auto">
              <a:xfrm>
                <a:off x="1874561" y="1872501"/>
                <a:ext cx="1154786" cy="1148634"/>
              </a:xfrm>
              <a:prstGeom prst="ellipse">
                <a:avLst/>
              </a:prstGeom>
              <a:solidFill>
                <a:schemeClr val="accent5"/>
              </a:solidFill>
              <a:ln w="12700" cap="flat" cmpd="sng" algn="ctr">
                <a:solidFill>
                  <a:schemeClr val="bg1"/>
                </a:solidFill>
                <a:prstDash val="solid"/>
                <a:headEnd type="none" w="med" len="med"/>
                <a:tailEnd type="arrow" w="med" len="med"/>
              </a:ln>
              <a:effectLst/>
            </p:spPr>
            <p:txBody>
              <a:bodyPr rot="0" spcFirstLastPara="0" vertOverflow="overflow" horzOverflow="overflow" vert="horz" wrap="square" lIns="91129" tIns="45565" rIns="91129" bIns="45565" numCol="1" spcCol="0" rtlCol="0" fromWordArt="0" anchor="ctr" anchorCtr="0" forceAA="0" compatLnSpc="1">
                <a:prstTxWarp prst="textNoShape">
                  <a:avLst/>
                </a:prstTxWarp>
                <a:noAutofit/>
              </a:bodyPr>
              <a:lstStyle/>
              <a:p>
                <a:pPr algn="ctr"/>
                <a:endParaRPr lang="ko-KR" altLang="ko-KR" sz="1425" dirty="0">
                  <a:solidFill>
                    <a:schemeClr val="bg1"/>
                  </a:solidFill>
                  <a:latin typeface="+mn-ea"/>
                  <a:ea typeface="+mn-ea"/>
                </a:endParaRPr>
              </a:p>
            </p:txBody>
          </p:sp>
        </p:grpSp>
        <p:sp>
          <p:nvSpPr>
            <p:cNvPr id="35" name="矩形 34"/>
            <p:cNvSpPr/>
            <p:nvPr/>
          </p:nvSpPr>
          <p:spPr>
            <a:xfrm>
              <a:off x="4373418" y="1936111"/>
              <a:ext cx="940856" cy="861775"/>
            </a:xfrm>
            <a:prstGeom prst="rect">
              <a:avLst/>
            </a:prstGeom>
          </p:spPr>
          <p:txBody>
            <a:bodyPr wrap="none">
              <a:spAutoFit/>
            </a:bodyPr>
            <a:lstStyle/>
            <a:p>
              <a:pPr algn="ctr"/>
              <a:r>
                <a:rPr lang="en-US" altLang="zh-CN" b="1" dirty="0">
                  <a:latin typeface="+mn-ea"/>
                  <a:ea typeface="+mn-ea"/>
                </a:rPr>
                <a:t>Đoạn</a:t>
              </a:r>
            </a:p>
            <a:p>
              <a:pPr algn="ctr"/>
              <a:r>
                <a:rPr lang="en-US" altLang="zh-CN" b="1" dirty="0">
                  <a:latin typeface="+mn-ea"/>
                  <a:ea typeface="+mn-ea"/>
                </a:rPr>
                <a:t>2</a:t>
              </a:r>
              <a:endParaRPr lang="zh-CN" altLang="en-US" b="1" dirty="0">
                <a:latin typeface="+mn-ea"/>
                <a:ea typeface="+mn-ea"/>
              </a:endParaRPr>
            </a:p>
          </p:txBody>
        </p:sp>
      </p:grpSp>
      <p:grpSp>
        <p:nvGrpSpPr>
          <p:cNvPr id="38" name="组合 37"/>
          <p:cNvGrpSpPr/>
          <p:nvPr/>
        </p:nvGrpSpPr>
        <p:grpSpPr>
          <a:xfrm>
            <a:off x="5130988" y="1275606"/>
            <a:ext cx="981431" cy="976203"/>
            <a:chOff x="6593044" y="1700808"/>
            <a:chExt cx="1308575" cy="1301604"/>
          </a:xfrm>
        </p:grpSpPr>
        <p:grpSp>
          <p:nvGrpSpPr>
            <p:cNvPr id="39" name="组合 38"/>
            <p:cNvGrpSpPr/>
            <p:nvPr/>
          </p:nvGrpSpPr>
          <p:grpSpPr>
            <a:xfrm>
              <a:off x="6593044" y="1700808"/>
              <a:ext cx="1308575" cy="1301604"/>
              <a:chOff x="1797666" y="1796016"/>
              <a:chExt cx="1308575" cy="1301604"/>
            </a:xfrm>
          </p:grpSpPr>
          <p:sp>
            <p:nvSpPr>
              <p:cNvPr id="41" name="Oval 15"/>
              <p:cNvSpPr>
                <a:spLocks noChangeArrowheads="1"/>
              </p:cNvSpPr>
              <p:nvPr/>
            </p:nvSpPr>
            <p:spPr bwMode="auto">
              <a:xfrm>
                <a:off x="1797666" y="1796016"/>
                <a:ext cx="1308575" cy="1301604"/>
              </a:xfrm>
              <a:prstGeom prst="ellipse">
                <a:avLst/>
              </a:prstGeom>
              <a:solidFill>
                <a:schemeClr val="bg1"/>
              </a:solidFill>
              <a:ln w="12700" cap="flat" cmpd="sng" algn="ctr">
                <a:solidFill>
                  <a:schemeClr val="accent3"/>
                </a:solidFill>
                <a:prstDash val="solid"/>
                <a:headEnd type="none" w="med" len="med"/>
                <a:tailEnd type="arrow" w="med" len="med"/>
              </a:ln>
              <a:effectLst/>
            </p:spPr>
            <p:txBody>
              <a:bodyPr rot="0" spcFirstLastPara="0" vertOverflow="overflow" horzOverflow="overflow" vert="horz" wrap="square" lIns="91129" tIns="45565" rIns="91129" bIns="45565" numCol="1" spcCol="0" rtlCol="0" fromWordArt="0" anchor="ctr" anchorCtr="0" forceAA="0" compatLnSpc="1">
                <a:prstTxWarp prst="textNoShape">
                  <a:avLst/>
                </a:prstTxWarp>
                <a:noAutofit/>
              </a:bodyPr>
              <a:lstStyle/>
              <a:p>
                <a:pPr algn="ctr"/>
                <a:endParaRPr lang="ko-KR" altLang="ko-KR" sz="1425" dirty="0">
                  <a:solidFill>
                    <a:schemeClr val="bg1"/>
                  </a:solidFill>
                  <a:latin typeface="+mn-ea"/>
                  <a:ea typeface="+mn-ea"/>
                </a:endParaRPr>
              </a:p>
            </p:txBody>
          </p:sp>
          <p:sp>
            <p:nvSpPr>
              <p:cNvPr id="42" name="Oval 15"/>
              <p:cNvSpPr>
                <a:spLocks noChangeArrowheads="1"/>
              </p:cNvSpPr>
              <p:nvPr/>
            </p:nvSpPr>
            <p:spPr bwMode="auto">
              <a:xfrm>
                <a:off x="1874561" y="1872501"/>
                <a:ext cx="1154786" cy="1148634"/>
              </a:xfrm>
              <a:prstGeom prst="ellipse">
                <a:avLst/>
              </a:prstGeom>
              <a:solidFill>
                <a:srgbClr val="92D050"/>
              </a:solidFill>
              <a:ln w="12700" cap="flat" cmpd="sng" algn="ctr">
                <a:solidFill>
                  <a:schemeClr val="bg1"/>
                </a:solidFill>
                <a:prstDash val="solid"/>
                <a:headEnd type="none" w="med" len="med"/>
                <a:tailEnd type="arrow" w="med" len="med"/>
              </a:ln>
              <a:effectLst/>
            </p:spPr>
            <p:txBody>
              <a:bodyPr rot="0" spcFirstLastPara="0" vertOverflow="overflow" horzOverflow="overflow" vert="horz" wrap="square" lIns="91129" tIns="45565" rIns="91129" bIns="45565" numCol="1" spcCol="0" rtlCol="0" fromWordArt="0" anchor="ctr" anchorCtr="0" forceAA="0" compatLnSpc="1">
                <a:prstTxWarp prst="textNoShape">
                  <a:avLst/>
                </a:prstTxWarp>
                <a:noAutofit/>
              </a:bodyPr>
              <a:lstStyle/>
              <a:p>
                <a:pPr algn="ctr"/>
                <a:endParaRPr lang="ko-KR" altLang="ko-KR" sz="1425" dirty="0">
                  <a:solidFill>
                    <a:schemeClr val="bg1"/>
                  </a:solidFill>
                  <a:latin typeface="+mn-ea"/>
                  <a:ea typeface="+mn-ea"/>
                </a:endParaRPr>
              </a:p>
            </p:txBody>
          </p:sp>
        </p:grpSp>
        <p:sp>
          <p:nvSpPr>
            <p:cNvPr id="40" name="矩形 39"/>
            <p:cNvSpPr/>
            <p:nvPr/>
          </p:nvSpPr>
          <p:spPr>
            <a:xfrm>
              <a:off x="6762696" y="1936111"/>
              <a:ext cx="940856" cy="861775"/>
            </a:xfrm>
            <a:prstGeom prst="rect">
              <a:avLst/>
            </a:prstGeom>
          </p:spPr>
          <p:txBody>
            <a:bodyPr wrap="none">
              <a:spAutoFit/>
            </a:bodyPr>
            <a:lstStyle/>
            <a:p>
              <a:pPr algn="ctr"/>
              <a:r>
                <a:rPr lang="en-US" altLang="zh-CN" b="1" dirty="0">
                  <a:latin typeface="+mn-ea"/>
                  <a:ea typeface="+mn-ea"/>
                </a:rPr>
                <a:t>Đoạn</a:t>
              </a:r>
            </a:p>
            <a:p>
              <a:pPr algn="ctr"/>
              <a:r>
                <a:rPr lang="en-US" altLang="zh-CN" b="1" dirty="0">
                  <a:latin typeface="+mn-ea"/>
                  <a:ea typeface="+mn-ea"/>
                </a:rPr>
                <a:t>3</a:t>
              </a:r>
              <a:endParaRPr lang="zh-CN" altLang="en-US" b="1" dirty="0">
                <a:latin typeface="+mn-ea"/>
                <a:ea typeface="+mn-ea"/>
              </a:endParaRPr>
            </a:p>
          </p:txBody>
        </p:sp>
      </p:grpSp>
      <p:grpSp>
        <p:nvGrpSpPr>
          <p:cNvPr id="44" name="组合 21">
            <a:extLst>
              <a:ext uri="{FF2B5EF4-FFF2-40B4-BE49-F238E27FC236}">
                <a16:creationId xmlns:a16="http://schemas.microsoft.com/office/drawing/2014/main" id="{D9495C22-D4DF-4C2C-8AD0-74A62A9747D9}"/>
              </a:ext>
            </a:extLst>
          </p:cNvPr>
          <p:cNvGrpSpPr/>
          <p:nvPr/>
        </p:nvGrpSpPr>
        <p:grpSpPr>
          <a:xfrm>
            <a:off x="6623862" y="1767013"/>
            <a:ext cx="1556157" cy="2579084"/>
            <a:chOff x="6085861" y="2385044"/>
            <a:chExt cx="2074876" cy="3438778"/>
          </a:xfrm>
        </p:grpSpPr>
        <p:sp>
          <p:nvSpPr>
            <p:cNvPr id="45" name="Rectangle 79">
              <a:extLst>
                <a:ext uri="{FF2B5EF4-FFF2-40B4-BE49-F238E27FC236}">
                  <a16:creationId xmlns:a16="http://schemas.microsoft.com/office/drawing/2014/main" id="{540C924C-BE4F-499D-8835-262AF791F311}"/>
                </a:ext>
              </a:extLst>
            </p:cNvPr>
            <p:cNvSpPr/>
            <p:nvPr/>
          </p:nvSpPr>
          <p:spPr>
            <a:xfrm rot="16200000">
              <a:off x="5657357" y="3050018"/>
              <a:ext cx="3168353" cy="1838406"/>
            </a:xfrm>
            <a:prstGeom prst="homePlate">
              <a:avLst/>
            </a:prstGeom>
            <a:solidFill>
              <a:schemeClr val="bg1"/>
            </a:solidFill>
            <a:ln w="28575" cap="rnd" cmpd="sng" algn="ctr">
              <a:solidFill>
                <a:schemeClr val="accent3"/>
              </a:solidFill>
              <a:prstDash val="sysDot"/>
            </a:ln>
            <a:effectLst/>
          </p:spPr>
          <p:txBody>
            <a:bodyPr rtlCol="0" anchor="ctr"/>
            <a:lstStyle/>
            <a:p>
              <a:pPr algn="ctr"/>
              <a:endParaRPr lang="en-US" kern="0">
                <a:solidFill>
                  <a:prstClr val="white"/>
                </a:solidFill>
                <a:latin typeface="PT Sans"/>
              </a:endParaRPr>
            </a:p>
          </p:txBody>
        </p:sp>
        <p:pic>
          <p:nvPicPr>
            <p:cNvPr id="46" name="图片 23">
              <a:extLst>
                <a:ext uri="{FF2B5EF4-FFF2-40B4-BE49-F238E27FC236}">
                  <a16:creationId xmlns:a16="http://schemas.microsoft.com/office/drawing/2014/main" id="{114DDC68-1377-4948-9899-48D3295AFF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5861" y="5284325"/>
              <a:ext cx="560833" cy="539497"/>
            </a:xfrm>
            <a:prstGeom prst="rect">
              <a:avLst/>
            </a:prstGeom>
          </p:spPr>
        </p:pic>
      </p:grpSp>
      <p:grpSp>
        <p:nvGrpSpPr>
          <p:cNvPr id="47" name="组合 37">
            <a:extLst>
              <a:ext uri="{FF2B5EF4-FFF2-40B4-BE49-F238E27FC236}">
                <a16:creationId xmlns:a16="http://schemas.microsoft.com/office/drawing/2014/main" id="{DDF895CA-4A9B-43D7-A6B2-C2C2AC6C406E}"/>
              </a:ext>
            </a:extLst>
          </p:cNvPr>
          <p:cNvGrpSpPr/>
          <p:nvPr/>
        </p:nvGrpSpPr>
        <p:grpSpPr>
          <a:xfrm>
            <a:off x="7004250" y="1253836"/>
            <a:ext cx="981431" cy="976203"/>
            <a:chOff x="6593044" y="1700808"/>
            <a:chExt cx="1308575" cy="1301604"/>
          </a:xfrm>
        </p:grpSpPr>
        <p:grpSp>
          <p:nvGrpSpPr>
            <p:cNvPr id="48" name="组合 38">
              <a:extLst>
                <a:ext uri="{FF2B5EF4-FFF2-40B4-BE49-F238E27FC236}">
                  <a16:creationId xmlns:a16="http://schemas.microsoft.com/office/drawing/2014/main" id="{6A8ADB86-B524-43AA-A5AC-EEA0DE0E3156}"/>
                </a:ext>
              </a:extLst>
            </p:cNvPr>
            <p:cNvGrpSpPr/>
            <p:nvPr/>
          </p:nvGrpSpPr>
          <p:grpSpPr>
            <a:xfrm>
              <a:off x="6593044" y="1700808"/>
              <a:ext cx="1308575" cy="1301604"/>
              <a:chOff x="1797666" y="1796016"/>
              <a:chExt cx="1308575" cy="1301604"/>
            </a:xfrm>
          </p:grpSpPr>
          <p:sp>
            <p:nvSpPr>
              <p:cNvPr id="50" name="Oval 15">
                <a:extLst>
                  <a:ext uri="{FF2B5EF4-FFF2-40B4-BE49-F238E27FC236}">
                    <a16:creationId xmlns:a16="http://schemas.microsoft.com/office/drawing/2014/main" id="{AB2F4A96-E10E-4283-809E-B431DBD626CC}"/>
                  </a:ext>
                </a:extLst>
              </p:cNvPr>
              <p:cNvSpPr>
                <a:spLocks noChangeArrowheads="1"/>
              </p:cNvSpPr>
              <p:nvPr/>
            </p:nvSpPr>
            <p:spPr bwMode="auto">
              <a:xfrm>
                <a:off x="1797666" y="1796016"/>
                <a:ext cx="1308575" cy="1301604"/>
              </a:xfrm>
              <a:prstGeom prst="ellipse">
                <a:avLst/>
              </a:prstGeom>
              <a:solidFill>
                <a:schemeClr val="bg1"/>
              </a:solidFill>
              <a:ln w="12700" cap="flat" cmpd="sng" algn="ctr">
                <a:solidFill>
                  <a:schemeClr val="accent3"/>
                </a:solidFill>
                <a:prstDash val="solid"/>
                <a:headEnd type="none" w="med" len="med"/>
                <a:tailEnd type="arrow" w="med" len="med"/>
              </a:ln>
              <a:effectLst/>
            </p:spPr>
            <p:txBody>
              <a:bodyPr rot="0" spcFirstLastPara="0" vertOverflow="overflow" horzOverflow="overflow" vert="horz" wrap="square" lIns="91129" tIns="45565" rIns="91129" bIns="45565" numCol="1" spcCol="0" rtlCol="0" fromWordArt="0" anchor="ctr" anchorCtr="0" forceAA="0" compatLnSpc="1">
                <a:prstTxWarp prst="textNoShape">
                  <a:avLst/>
                </a:prstTxWarp>
                <a:noAutofit/>
              </a:bodyPr>
              <a:lstStyle/>
              <a:p>
                <a:pPr algn="ctr"/>
                <a:endParaRPr lang="ko-KR" altLang="ko-KR" sz="1425" dirty="0">
                  <a:solidFill>
                    <a:schemeClr val="bg1"/>
                  </a:solidFill>
                  <a:latin typeface="+mn-ea"/>
                  <a:ea typeface="+mn-ea"/>
                </a:endParaRPr>
              </a:p>
            </p:txBody>
          </p:sp>
          <p:sp>
            <p:nvSpPr>
              <p:cNvPr id="51" name="Oval 15">
                <a:extLst>
                  <a:ext uri="{FF2B5EF4-FFF2-40B4-BE49-F238E27FC236}">
                    <a16:creationId xmlns:a16="http://schemas.microsoft.com/office/drawing/2014/main" id="{7E2E27E6-5521-41AC-BCA8-3F72D6E55E0D}"/>
                  </a:ext>
                </a:extLst>
              </p:cNvPr>
              <p:cNvSpPr>
                <a:spLocks noChangeArrowheads="1"/>
              </p:cNvSpPr>
              <p:nvPr/>
            </p:nvSpPr>
            <p:spPr bwMode="auto">
              <a:xfrm>
                <a:off x="1874561" y="1872501"/>
                <a:ext cx="1154786" cy="1148634"/>
              </a:xfrm>
              <a:prstGeom prst="ellipse">
                <a:avLst/>
              </a:prstGeom>
              <a:solidFill>
                <a:srgbClr val="FFC000"/>
              </a:solidFill>
              <a:ln w="12700" cap="flat" cmpd="sng" algn="ctr">
                <a:solidFill>
                  <a:schemeClr val="bg1"/>
                </a:solidFill>
                <a:prstDash val="solid"/>
                <a:headEnd type="none" w="med" len="med"/>
                <a:tailEnd type="arrow" w="med" len="med"/>
              </a:ln>
              <a:effectLst/>
            </p:spPr>
            <p:txBody>
              <a:bodyPr rot="0" spcFirstLastPara="0" vertOverflow="overflow" horzOverflow="overflow" vert="horz" wrap="square" lIns="91129" tIns="45565" rIns="91129" bIns="45565" numCol="1" spcCol="0" rtlCol="0" fromWordArt="0" anchor="ctr" anchorCtr="0" forceAA="0" compatLnSpc="1">
                <a:prstTxWarp prst="textNoShape">
                  <a:avLst/>
                </a:prstTxWarp>
                <a:noAutofit/>
              </a:bodyPr>
              <a:lstStyle/>
              <a:p>
                <a:pPr algn="ctr"/>
                <a:endParaRPr lang="ko-KR" altLang="ko-KR" sz="1425" dirty="0">
                  <a:solidFill>
                    <a:schemeClr val="bg1"/>
                  </a:solidFill>
                  <a:latin typeface="+mn-ea"/>
                  <a:ea typeface="+mn-ea"/>
                </a:endParaRPr>
              </a:p>
            </p:txBody>
          </p:sp>
        </p:grpSp>
        <p:sp>
          <p:nvSpPr>
            <p:cNvPr id="49" name="矩形 39">
              <a:extLst>
                <a:ext uri="{FF2B5EF4-FFF2-40B4-BE49-F238E27FC236}">
                  <a16:creationId xmlns:a16="http://schemas.microsoft.com/office/drawing/2014/main" id="{DAFB20AA-69A8-47B3-A1C2-7662F580BF65}"/>
                </a:ext>
              </a:extLst>
            </p:cNvPr>
            <p:cNvSpPr/>
            <p:nvPr/>
          </p:nvSpPr>
          <p:spPr>
            <a:xfrm>
              <a:off x="6762696" y="1936111"/>
              <a:ext cx="940856" cy="861775"/>
            </a:xfrm>
            <a:prstGeom prst="rect">
              <a:avLst/>
            </a:prstGeom>
          </p:spPr>
          <p:txBody>
            <a:bodyPr wrap="none">
              <a:spAutoFit/>
            </a:bodyPr>
            <a:lstStyle/>
            <a:p>
              <a:pPr algn="ctr"/>
              <a:r>
                <a:rPr lang="en-US" altLang="zh-CN" b="1" dirty="0">
                  <a:latin typeface="+mn-ea"/>
                  <a:ea typeface="+mn-ea"/>
                </a:rPr>
                <a:t>Đoạn</a:t>
              </a:r>
            </a:p>
            <a:p>
              <a:pPr algn="ctr"/>
              <a:r>
                <a:rPr lang="en-US" altLang="zh-CN" b="1" dirty="0">
                  <a:latin typeface="+mn-ea"/>
                  <a:ea typeface="+mn-ea"/>
                </a:rPr>
                <a:t>4</a:t>
              </a:r>
              <a:endParaRPr lang="zh-CN" altLang="en-US" b="1" dirty="0">
                <a:latin typeface="+mn-ea"/>
                <a:ea typeface="+mn-ea"/>
              </a:endParaRPr>
            </a:p>
          </p:txBody>
        </p:sp>
      </p:grpSp>
      <p:sp>
        <p:nvSpPr>
          <p:cNvPr id="52" name="矩形 26">
            <a:extLst>
              <a:ext uri="{FF2B5EF4-FFF2-40B4-BE49-F238E27FC236}">
                <a16:creationId xmlns:a16="http://schemas.microsoft.com/office/drawing/2014/main" id="{FB8D31D6-9A4E-42B8-B869-FD25C9662A98}"/>
              </a:ext>
            </a:extLst>
          </p:cNvPr>
          <p:cNvSpPr/>
          <p:nvPr/>
        </p:nvSpPr>
        <p:spPr>
          <a:xfrm>
            <a:off x="6833263" y="2598347"/>
            <a:ext cx="1391423" cy="1174039"/>
          </a:xfrm>
          <a:prstGeom prst="rect">
            <a:avLst/>
          </a:prstGeom>
        </p:spPr>
        <p:txBody>
          <a:bodyPr wrap="square">
            <a:spAutoFit/>
          </a:bodyPr>
          <a:lstStyle/>
          <a:p>
            <a:pPr algn="ctr">
              <a:lnSpc>
                <a:spcPct val="120000"/>
              </a:lnSpc>
            </a:pPr>
            <a:r>
              <a:rPr lang="en-US" altLang="zh-CN" sz="2000" b="1" i="1" dirty="0">
                <a:latin typeface="Times New Roman" panose="02020603050405020304" pitchFamily="18" charset="0"/>
                <a:cs typeface="Times New Roman" panose="02020603050405020304" pitchFamily="18" charset="0"/>
              </a:rPr>
              <a:t>Đoạn </a:t>
            </a:r>
          </a:p>
          <a:p>
            <a:pPr algn="ctr">
              <a:lnSpc>
                <a:spcPct val="120000"/>
              </a:lnSpc>
            </a:pPr>
            <a:r>
              <a:rPr lang="en-US" altLang="zh-CN" sz="2000" b="1" i="1" dirty="0">
                <a:latin typeface="Times New Roman" panose="02020603050405020304" pitchFamily="18" charset="0"/>
                <a:cs typeface="Times New Roman" panose="02020603050405020304" pitchFamily="18" charset="0"/>
              </a:rPr>
              <a:t>còn </a:t>
            </a:r>
          </a:p>
          <a:p>
            <a:pPr algn="ctr">
              <a:lnSpc>
                <a:spcPct val="120000"/>
              </a:lnSpc>
            </a:pPr>
            <a:r>
              <a:rPr lang="en-US" altLang="zh-CN" sz="2000" b="1" i="1" dirty="0">
                <a:latin typeface="Times New Roman" panose="02020603050405020304" pitchFamily="18" charset="0"/>
                <a:cs typeface="Times New Roman" panose="02020603050405020304" pitchFamily="18" charset="0"/>
              </a:rPr>
              <a:t>lại</a:t>
            </a:r>
            <a:endParaRPr lang="zh-CN" altLang="en-US" sz="2000" dirty="0">
              <a:solidFill>
                <a:srgbClr val="002060"/>
              </a:solidFill>
            </a:endParaRPr>
          </a:p>
        </p:txBody>
      </p:sp>
      <p:pic>
        <p:nvPicPr>
          <p:cNvPr id="55" name="图片 9">
            <a:extLst>
              <a:ext uri="{FF2B5EF4-FFF2-40B4-BE49-F238E27FC236}">
                <a16:creationId xmlns:a16="http://schemas.microsoft.com/office/drawing/2014/main" id="{AE312C34-CD2D-4334-ADB6-7DEC1A942A46}"/>
              </a:ext>
            </a:extLst>
          </p:cNvPr>
          <p:cNvPicPr>
            <a:picLocks noChangeAspect="1"/>
          </p:cNvPicPr>
          <p:nvPr/>
        </p:nvPicPr>
        <p:blipFill>
          <a:blip r:embed="rId4"/>
          <a:stretch>
            <a:fillRect/>
          </a:stretch>
        </p:blipFill>
        <p:spPr>
          <a:xfrm>
            <a:off x="3560873" y="151323"/>
            <a:ext cx="1943994" cy="844354"/>
          </a:xfrm>
          <a:prstGeom prst="rect">
            <a:avLst/>
          </a:prstGeom>
        </p:spPr>
      </p:pic>
      <p:sp>
        <p:nvSpPr>
          <p:cNvPr id="57" name="TextBox 56">
            <a:extLst>
              <a:ext uri="{FF2B5EF4-FFF2-40B4-BE49-F238E27FC236}">
                <a16:creationId xmlns:a16="http://schemas.microsoft.com/office/drawing/2014/main" id="{B5ABF787-2617-4EAD-9CC0-1CDF69A7034E}"/>
              </a:ext>
            </a:extLst>
          </p:cNvPr>
          <p:cNvSpPr txBox="1"/>
          <p:nvPr/>
        </p:nvSpPr>
        <p:spPr>
          <a:xfrm>
            <a:off x="3531870" y="308606"/>
            <a:ext cx="2080260" cy="461665"/>
          </a:xfrm>
          <a:prstGeom prst="rect">
            <a:avLst/>
          </a:prstGeom>
          <a:noFill/>
        </p:spPr>
        <p:txBody>
          <a:bodyPr wrap="square" rtlCol="0">
            <a:spAutoFit/>
          </a:bodyPr>
          <a:lstStyle/>
          <a:p>
            <a:pPr algn="ctr"/>
            <a:r>
              <a:rPr lang="en-US" altLang="zh-CN" sz="2400" b="1" dirty="0">
                <a:solidFill>
                  <a:srgbClr val="FF0000"/>
                </a:solidFill>
                <a:latin typeface="Times New Roman" panose="02020603050405020304" pitchFamily="18" charset="0"/>
                <a:ea typeface="华康方圆体W7" pitchFamily="81" charset="-122"/>
                <a:cs typeface="Times New Roman" panose="02020603050405020304" pitchFamily="18" charset="0"/>
              </a:rPr>
              <a:t>Chia đoạn</a:t>
            </a:r>
            <a:endParaRPr lang="zh-CN" altLang="en-US" sz="2400" b="1" dirty="0">
              <a:solidFill>
                <a:srgbClr val="FF0000"/>
              </a:solidFill>
              <a:latin typeface="Times New Roman" panose="02020603050405020304" pitchFamily="18" charset="0"/>
              <a:ea typeface="华康方圆体W7" pitchFamily="81" charset="-122"/>
              <a:cs typeface="Times New Roman" panose="02020603050405020304" pitchFamily="18" charset="0"/>
            </a:endParaRPr>
          </a:p>
        </p:txBody>
      </p:sp>
      <p:grpSp>
        <p:nvGrpSpPr>
          <p:cNvPr id="58" name="组合 23">
            <a:extLst>
              <a:ext uri="{FF2B5EF4-FFF2-40B4-BE49-F238E27FC236}">
                <a16:creationId xmlns:a16="http://schemas.microsoft.com/office/drawing/2014/main" id="{7406EA16-4363-4A92-9FB7-649B84630D4F}"/>
              </a:ext>
            </a:extLst>
          </p:cNvPr>
          <p:cNvGrpSpPr/>
          <p:nvPr/>
        </p:nvGrpSpPr>
        <p:grpSpPr>
          <a:xfrm rot="21193181">
            <a:off x="5196369" y="360830"/>
            <a:ext cx="700926" cy="324137"/>
            <a:chOff x="9015984" y="2528554"/>
            <a:chExt cx="2157344" cy="1473489"/>
          </a:xfrm>
        </p:grpSpPr>
        <p:sp>
          <p:nvSpPr>
            <p:cNvPr id="59" name="Freeform 166">
              <a:extLst>
                <a:ext uri="{FF2B5EF4-FFF2-40B4-BE49-F238E27FC236}">
                  <a16:creationId xmlns:a16="http://schemas.microsoft.com/office/drawing/2014/main" id="{B41A0CF7-03AB-46B7-9AD9-9A45BB828C51}"/>
                </a:ext>
              </a:extLst>
            </p:cNvPr>
            <p:cNvSpPr>
              <a:spLocks/>
            </p:cNvSpPr>
            <p:nvPr/>
          </p:nvSpPr>
          <p:spPr bwMode="auto">
            <a:xfrm>
              <a:off x="10132784" y="3116474"/>
              <a:ext cx="831450" cy="526422"/>
            </a:xfrm>
            <a:custGeom>
              <a:avLst/>
              <a:gdLst>
                <a:gd name="T0" fmla="*/ 10 w 143"/>
                <a:gd name="T1" fmla="*/ 90 h 90"/>
                <a:gd name="T2" fmla="*/ 10 w 143"/>
                <a:gd name="T3" fmla="*/ 90 h 90"/>
                <a:gd name="T4" fmla="*/ 143 w 143"/>
                <a:gd name="T5" fmla="*/ 18 h 90"/>
                <a:gd name="T6" fmla="*/ 130 w 143"/>
                <a:gd name="T7" fmla="*/ 0 h 90"/>
                <a:gd name="T8" fmla="*/ 0 w 143"/>
                <a:gd name="T9" fmla="*/ 77 h 90"/>
                <a:gd name="T10" fmla="*/ 10 w 143"/>
                <a:gd name="T11" fmla="*/ 90 h 90"/>
              </a:gdLst>
              <a:ahLst/>
              <a:cxnLst>
                <a:cxn ang="0">
                  <a:pos x="T0" y="T1"/>
                </a:cxn>
                <a:cxn ang="0">
                  <a:pos x="T2" y="T3"/>
                </a:cxn>
                <a:cxn ang="0">
                  <a:pos x="T4" y="T5"/>
                </a:cxn>
                <a:cxn ang="0">
                  <a:pos x="T6" y="T7"/>
                </a:cxn>
                <a:cxn ang="0">
                  <a:pos x="T8" y="T9"/>
                </a:cxn>
                <a:cxn ang="0">
                  <a:pos x="T10" y="T11"/>
                </a:cxn>
              </a:cxnLst>
              <a:rect l="0" t="0" r="r" b="b"/>
              <a:pathLst>
                <a:path w="143" h="90">
                  <a:moveTo>
                    <a:pt x="10" y="90"/>
                  </a:moveTo>
                  <a:cubicBezTo>
                    <a:pt x="10" y="90"/>
                    <a:pt x="10" y="90"/>
                    <a:pt x="10" y="90"/>
                  </a:cubicBezTo>
                  <a:cubicBezTo>
                    <a:pt x="52" y="61"/>
                    <a:pt x="98" y="41"/>
                    <a:pt x="143" y="18"/>
                  </a:cubicBezTo>
                  <a:cubicBezTo>
                    <a:pt x="138" y="12"/>
                    <a:pt x="134" y="7"/>
                    <a:pt x="130" y="0"/>
                  </a:cubicBezTo>
                  <a:cubicBezTo>
                    <a:pt x="0" y="77"/>
                    <a:pt x="0" y="77"/>
                    <a:pt x="0" y="77"/>
                  </a:cubicBezTo>
                  <a:cubicBezTo>
                    <a:pt x="4" y="79"/>
                    <a:pt x="8" y="83"/>
                    <a:pt x="10" y="90"/>
                  </a:cubicBezTo>
                </a:path>
              </a:pathLst>
            </a:custGeom>
            <a:solidFill>
              <a:srgbClr val="F8E5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0" name="Freeform 167">
              <a:extLst>
                <a:ext uri="{FF2B5EF4-FFF2-40B4-BE49-F238E27FC236}">
                  <a16:creationId xmlns:a16="http://schemas.microsoft.com/office/drawing/2014/main" id="{EFCD5FBC-07D9-45A0-899B-0A5E1A05899D}"/>
                </a:ext>
              </a:extLst>
            </p:cNvPr>
            <p:cNvSpPr>
              <a:spLocks/>
            </p:cNvSpPr>
            <p:nvPr/>
          </p:nvSpPr>
          <p:spPr bwMode="auto">
            <a:xfrm>
              <a:off x="9933530" y="2779466"/>
              <a:ext cx="954446" cy="787173"/>
            </a:xfrm>
            <a:custGeom>
              <a:avLst/>
              <a:gdLst>
                <a:gd name="T0" fmla="*/ 164 w 164"/>
                <a:gd name="T1" fmla="*/ 58 h 135"/>
                <a:gd name="T2" fmla="*/ 140 w 164"/>
                <a:gd name="T3" fmla="*/ 0 h 135"/>
                <a:gd name="T4" fmla="*/ 9 w 164"/>
                <a:gd name="T5" fmla="*/ 77 h 135"/>
                <a:gd name="T6" fmla="*/ 5 w 164"/>
                <a:gd name="T7" fmla="*/ 120 h 135"/>
                <a:gd name="T8" fmla="*/ 34 w 164"/>
                <a:gd name="T9" fmla="*/ 135 h 135"/>
                <a:gd name="T10" fmla="*/ 164 w 164"/>
                <a:gd name="T11" fmla="*/ 58 h 135"/>
              </a:gdLst>
              <a:ahLst/>
              <a:cxnLst>
                <a:cxn ang="0">
                  <a:pos x="T0" y="T1"/>
                </a:cxn>
                <a:cxn ang="0">
                  <a:pos x="T2" y="T3"/>
                </a:cxn>
                <a:cxn ang="0">
                  <a:pos x="T4" y="T5"/>
                </a:cxn>
                <a:cxn ang="0">
                  <a:pos x="T6" y="T7"/>
                </a:cxn>
                <a:cxn ang="0">
                  <a:pos x="T8" y="T9"/>
                </a:cxn>
                <a:cxn ang="0">
                  <a:pos x="T10" y="T11"/>
                </a:cxn>
              </a:cxnLst>
              <a:rect l="0" t="0" r="r" b="b"/>
              <a:pathLst>
                <a:path w="164" h="135">
                  <a:moveTo>
                    <a:pt x="164" y="58"/>
                  </a:moveTo>
                  <a:cubicBezTo>
                    <a:pt x="154" y="40"/>
                    <a:pt x="146" y="20"/>
                    <a:pt x="140" y="0"/>
                  </a:cubicBezTo>
                  <a:cubicBezTo>
                    <a:pt x="9" y="77"/>
                    <a:pt x="9" y="77"/>
                    <a:pt x="9" y="77"/>
                  </a:cubicBezTo>
                  <a:cubicBezTo>
                    <a:pt x="13" y="92"/>
                    <a:pt x="0" y="109"/>
                    <a:pt x="5" y="120"/>
                  </a:cubicBezTo>
                  <a:cubicBezTo>
                    <a:pt x="10" y="129"/>
                    <a:pt x="24" y="128"/>
                    <a:pt x="34" y="135"/>
                  </a:cubicBezTo>
                  <a:cubicBezTo>
                    <a:pt x="164" y="58"/>
                    <a:pt x="164" y="58"/>
                    <a:pt x="164" y="58"/>
                  </a:cubicBezTo>
                </a:path>
              </a:pathLst>
            </a:custGeom>
            <a:solidFill>
              <a:srgbClr val="ECC6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1" name="Freeform 168">
              <a:extLst>
                <a:ext uri="{FF2B5EF4-FFF2-40B4-BE49-F238E27FC236}">
                  <a16:creationId xmlns:a16="http://schemas.microsoft.com/office/drawing/2014/main" id="{525E30D6-B0F5-487F-A53A-E521B673585A}"/>
                </a:ext>
              </a:extLst>
            </p:cNvPr>
            <p:cNvSpPr>
              <a:spLocks/>
            </p:cNvSpPr>
            <p:nvPr/>
          </p:nvSpPr>
          <p:spPr bwMode="auto">
            <a:xfrm>
              <a:off x="9618662" y="2570374"/>
              <a:ext cx="1129101" cy="656798"/>
            </a:xfrm>
            <a:custGeom>
              <a:avLst/>
              <a:gdLst>
                <a:gd name="T0" fmla="*/ 185 w 194"/>
                <a:gd name="T1" fmla="*/ 0 h 113"/>
                <a:gd name="T2" fmla="*/ 0 w 194"/>
                <a:gd name="T3" fmla="*/ 110 h 113"/>
                <a:gd name="T4" fmla="*/ 59 w 194"/>
                <a:gd name="T5" fmla="*/ 105 h 113"/>
                <a:gd name="T6" fmla="*/ 63 w 194"/>
                <a:gd name="T7" fmla="*/ 113 h 113"/>
                <a:gd name="T8" fmla="*/ 194 w 194"/>
                <a:gd name="T9" fmla="*/ 36 h 113"/>
                <a:gd name="T10" fmla="*/ 185 w 194"/>
                <a:gd name="T11" fmla="*/ 0 h 113"/>
              </a:gdLst>
              <a:ahLst/>
              <a:cxnLst>
                <a:cxn ang="0">
                  <a:pos x="T0" y="T1"/>
                </a:cxn>
                <a:cxn ang="0">
                  <a:pos x="T2" y="T3"/>
                </a:cxn>
                <a:cxn ang="0">
                  <a:pos x="T4" y="T5"/>
                </a:cxn>
                <a:cxn ang="0">
                  <a:pos x="T6" y="T7"/>
                </a:cxn>
                <a:cxn ang="0">
                  <a:pos x="T8" y="T9"/>
                </a:cxn>
                <a:cxn ang="0">
                  <a:pos x="T10" y="T11"/>
                </a:cxn>
              </a:cxnLst>
              <a:rect l="0" t="0" r="r" b="b"/>
              <a:pathLst>
                <a:path w="194" h="113">
                  <a:moveTo>
                    <a:pt x="185" y="0"/>
                  </a:moveTo>
                  <a:cubicBezTo>
                    <a:pt x="0" y="110"/>
                    <a:pt x="0" y="110"/>
                    <a:pt x="0" y="110"/>
                  </a:cubicBezTo>
                  <a:cubicBezTo>
                    <a:pt x="4" y="108"/>
                    <a:pt x="47" y="90"/>
                    <a:pt x="59" y="105"/>
                  </a:cubicBezTo>
                  <a:cubicBezTo>
                    <a:pt x="61" y="108"/>
                    <a:pt x="63" y="110"/>
                    <a:pt x="63" y="113"/>
                  </a:cubicBezTo>
                  <a:cubicBezTo>
                    <a:pt x="194" y="36"/>
                    <a:pt x="194" y="36"/>
                    <a:pt x="194" y="36"/>
                  </a:cubicBezTo>
                  <a:cubicBezTo>
                    <a:pt x="191" y="24"/>
                    <a:pt x="188" y="12"/>
                    <a:pt x="185" y="0"/>
                  </a:cubicBezTo>
                </a:path>
              </a:pathLst>
            </a:custGeom>
            <a:solidFill>
              <a:srgbClr val="F8E5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2" name="Freeform 169">
              <a:extLst>
                <a:ext uri="{FF2B5EF4-FFF2-40B4-BE49-F238E27FC236}">
                  <a16:creationId xmlns:a16="http://schemas.microsoft.com/office/drawing/2014/main" id="{1043C8A0-3607-4029-8530-5205C2118042}"/>
                </a:ext>
              </a:extLst>
            </p:cNvPr>
            <p:cNvSpPr>
              <a:spLocks/>
            </p:cNvSpPr>
            <p:nvPr/>
          </p:nvSpPr>
          <p:spPr bwMode="auto">
            <a:xfrm>
              <a:off x="9200477" y="3094334"/>
              <a:ext cx="996266" cy="797012"/>
            </a:xfrm>
            <a:custGeom>
              <a:avLst/>
              <a:gdLst>
                <a:gd name="T0" fmla="*/ 170 w 171"/>
                <a:gd name="T1" fmla="*/ 94 h 137"/>
                <a:gd name="T2" fmla="*/ 159 w 171"/>
                <a:gd name="T3" fmla="*/ 102 h 137"/>
                <a:gd name="T4" fmla="*/ 170 w 171"/>
                <a:gd name="T5" fmla="*/ 94 h 137"/>
                <a:gd name="T6" fmla="*/ 170 w 171"/>
                <a:gd name="T7" fmla="*/ 94 h 137"/>
                <a:gd name="T8" fmla="*/ 160 w 171"/>
                <a:gd name="T9" fmla="*/ 81 h 137"/>
                <a:gd name="T10" fmla="*/ 131 w 171"/>
                <a:gd name="T11" fmla="*/ 66 h 137"/>
                <a:gd name="T12" fmla="*/ 135 w 171"/>
                <a:gd name="T13" fmla="*/ 23 h 137"/>
                <a:gd name="T14" fmla="*/ 131 w 171"/>
                <a:gd name="T15" fmla="*/ 15 h 137"/>
                <a:gd name="T16" fmla="*/ 72 w 171"/>
                <a:gd name="T17" fmla="*/ 20 h 137"/>
                <a:gd name="T18" fmla="*/ 72 w 171"/>
                <a:gd name="T19" fmla="*/ 20 h 137"/>
                <a:gd name="T20" fmla="*/ 0 w 171"/>
                <a:gd name="T21" fmla="*/ 114 h 137"/>
                <a:gd name="T22" fmla="*/ 17 w 171"/>
                <a:gd name="T23" fmla="*/ 137 h 137"/>
                <a:gd name="T24" fmla="*/ 171 w 171"/>
                <a:gd name="T25" fmla="*/ 97 h 137"/>
                <a:gd name="T26" fmla="*/ 170 w 171"/>
                <a:gd name="T27" fmla="*/ 9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1" h="137">
                  <a:moveTo>
                    <a:pt x="170" y="94"/>
                  </a:moveTo>
                  <a:cubicBezTo>
                    <a:pt x="166" y="97"/>
                    <a:pt x="163" y="99"/>
                    <a:pt x="159" y="102"/>
                  </a:cubicBezTo>
                  <a:cubicBezTo>
                    <a:pt x="163" y="99"/>
                    <a:pt x="166" y="97"/>
                    <a:pt x="170" y="94"/>
                  </a:cubicBezTo>
                  <a:cubicBezTo>
                    <a:pt x="170" y="94"/>
                    <a:pt x="170" y="94"/>
                    <a:pt x="170" y="94"/>
                  </a:cubicBezTo>
                  <a:cubicBezTo>
                    <a:pt x="168" y="87"/>
                    <a:pt x="164" y="83"/>
                    <a:pt x="160" y="81"/>
                  </a:cubicBezTo>
                  <a:cubicBezTo>
                    <a:pt x="150" y="74"/>
                    <a:pt x="136" y="75"/>
                    <a:pt x="131" y="66"/>
                  </a:cubicBezTo>
                  <a:cubicBezTo>
                    <a:pt x="126" y="55"/>
                    <a:pt x="139" y="38"/>
                    <a:pt x="135" y="23"/>
                  </a:cubicBezTo>
                  <a:cubicBezTo>
                    <a:pt x="135" y="20"/>
                    <a:pt x="133" y="18"/>
                    <a:pt x="131" y="15"/>
                  </a:cubicBezTo>
                  <a:cubicBezTo>
                    <a:pt x="119" y="0"/>
                    <a:pt x="76" y="18"/>
                    <a:pt x="72" y="20"/>
                  </a:cubicBezTo>
                  <a:cubicBezTo>
                    <a:pt x="72" y="20"/>
                    <a:pt x="72" y="20"/>
                    <a:pt x="72" y="20"/>
                  </a:cubicBezTo>
                  <a:cubicBezTo>
                    <a:pt x="0" y="114"/>
                    <a:pt x="0" y="114"/>
                    <a:pt x="0" y="114"/>
                  </a:cubicBezTo>
                  <a:cubicBezTo>
                    <a:pt x="0" y="114"/>
                    <a:pt x="12" y="121"/>
                    <a:pt x="17" y="137"/>
                  </a:cubicBezTo>
                  <a:cubicBezTo>
                    <a:pt x="69" y="125"/>
                    <a:pt x="126" y="124"/>
                    <a:pt x="171" y="97"/>
                  </a:cubicBezTo>
                  <a:cubicBezTo>
                    <a:pt x="171" y="96"/>
                    <a:pt x="171" y="95"/>
                    <a:pt x="170" y="94"/>
                  </a:cubicBezTo>
                </a:path>
              </a:pathLst>
            </a:custGeom>
            <a:solidFill>
              <a:srgbClr val="EACE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3" name="Freeform 170">
              <a:extLst>
                <a:ext uri="{FF2B5EF4-FFF2-40B4-BE49-F238E27FC236}">
                  <a16:creationId xmlns:a16="http://schemas.microsoft.com/office/drawing/2014/main" id="{6A53B813-00CF-4DEA-9227-FC0A972ACA23}"/>
                </a:ext>
              </a:extLst>
            </p:cNvPr>
            <p:cNvSpPr>
              <a:spLocks/>
            </p:cNvSpPr>
            <p:nvPr/>
          </p:nvSpPr>
          <p:spPr bwMode="auto">
            <a:xfrm>
              <a:off x="9033203" y="3758510"/>
              <a:ext cx="265671" cy="221392"/>
            </a:xfrm>
            <a:custGeom>
              <a:avLst/>
              <a:gdLst>
                <a:gd name="T0" fmla="*/ 29 w 46"/>
                <a:gd name="T1" fmla="*/ 0 h 38"/>
                <a:gd name="T2" fmla="*/ 0 w 46"/>
                <a:gd name="T3" fmla="*/ 38 h 38"/>
                <a:gd name="T4" fmla="*/ 46 w 46"/>
                <a:gd name="T5" fmla="*/ 23 h 38"/>
                <a:gd name="T6" fmla="*/ 29 w 46"/>
                <a:gd name="T7" fmla="*/ 0 h 38"/>
              </a:gdLst>
              <a:ahLst/>
              <a:cxnLst>
                <a:cxn ang="0">
                  <a:pos x="T0" y="T1"/>
                </a:cxn>
                <a:cxn ang="0">
                  <a:pos x="T2" y="T3"/>
                </a:cxn>
                <a:cxn ang="0">
                  <a:pos x="T4" y="T5"/>
                </a:cxn>
                <a:cxn ang="0">
                  <a:pos x="T6" y="T7"/>
                </a:cxn>
              </a:cxnLst>
              <a:rect l="0" t="0" r="r" b="b"/>
              <a:pathLst>
                <a:path w="46" h="38">
                  <a:moveTo>
                    <a:pt x="29" y="0"/>
                  </a:moveTo>
                  <a:cubicBezTo>
                    <a:pt x="0" y="38"/>
                    <a:pt x="0" y="38"/>
                    <a:pt x="0" y="38"/>
                  </a:cubicBezTo>
                  <a:cubicBezTo>
                    <a:pt x="15" y="31"/>
                    <a:pt x="30" y="27"/>
                    <a:pt x="46" y="23"/>
                  </a:cubicBezTo>
                  <a:cubicBezTo>
                    <a:pt x="41" y="7"/>
                    <a:pt x="29" y="0"/>
                    <a:pt x="29" y="0"/>
                  </a:cubicBezTo>
                </a:path>
              </a:pathLst>
            </a:custGeom>
            <a:solidFill>
              <a:srgbClr val="1F1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4" name="Freeform 175">
              <a:extLst>
                <a:ext uri="{FF2B5EF4-FFF2-40B4-BE49-F238E27FC236}">
                  <a16:creationId xmlns:a16="http://schemas.microsoft.com/office/drawing/2014/main" id="{793783B2-E2FF-45F3-B412-84412C260359}"/>
                </a:ext>
              </a:extLst>
            </p:cNvPr>
            <p:cNvSpPr>
              <a:spLocks/>
            </p:cNvSpPr>
            <p:nvPr/>
          </p:nvSpPr>
          <p:spPr bwMode="auto">
            <a:xfrm>
              <a:off x="9945831" y="3030377"/>
              <a:ext cx="1227497" cy="890489"/>
            </a:xfrm>
            <a:custGeom>
              <a:avLst/>
              <a:gdLst>
                <a:gd name="T0" fmla="*/ 189 w 211"/>
                <a:gd name="T1" fmla="*/ 0 h 153"/>
                <a:gd name="T2" fmla="*/ 189 w 211"/>
                <a:gd name="T3" fmla="*/ 0 h 153"/>
                <a:gd name="T4" fmla="*/ 162 w 211"/>
                <a:gd name="T5" fmla="*/ 15 h 153"/>
                <a:gd name="T6" fmla="*/ 175 w 211"/>
                <a:gd name="T7" fmla="*/ 33 h 153"/>
                <a:gd name="T8" fmla="*/ 175 w 211"/>
                <a:gd name="T9" fmla="*/ 33 h 153"/>
                <a:gd name="T10" fmla="*/ 175 w 211"/>
                <a:gd name="T11" fmla="*/ 33 h 153"/>
                <a:gd name="T12" fmla="*/ 42 w 211"/>
                <a:gd name="T13" fmla="*/ 105 h 153"/>
                <a:gd name="T14" fmla="*/ 43 w 211"/>
                <a:gd name="T15" fmla="*/ 108 h 153"/>
                <a:gd name="T16" fmla="*/ 0 w 211"/>
                <a:gd name="T17" fmla="*/ 153 h 153"/>
                <a:gd name="T18" fmla="*/ 185 w 211"/>
                <a:gd name="T19" fmla="*/ 45 h 153"/>
                <a:gd name="T20" fmla="*/ 211 w 211"/>
                <a:gd name="T21" fmla="*/ 30 h 153"/>
                <a:gd name="T22" fmla="*/ 211 w 211"/>
                <a:gd name="T23" fmla="*/ 30 h 153"/>
                <a:gd name="T24" fmla="*/ 211 w 211"/>
                <a:gd name="T25" fmla="*/ 29 h 153"/>
                <a:gd name="T26" fmla="*/ 190 w 211"/>
                <a:gd name="T27" fmla="*/ 0 h 153"/>
                <a:gd name="T28" fmla="*/ 189 w 211"/>
                <a:gd name="T29" fmla="*/ 0 h 153"/>
                <a:gd name="T30" fmla="*/ 189 w 211"/>
                <a:gd name="T3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1" h="153">
                  <a:moveTo>
                    <a:pt x="189" y="0"/>
                  </a:moveTo>
                  <a:cubicBezTo>
                    <a:pt x="189" y="0"/>
                    <a:pt x="189" y="0"/>
                    <a:pt x="189" y="0"/>
                  </a:cubicBezTo>
                  <a:cubicBezTo>
                    <a:pt x="162" y="15"/>
                    <a:pt x="162" y="15"/>
                    <a:pt x="162" y="15"/>
                  </a:cubicBezTo>
                  <a:cubicBezTo>
                    <a:pt x="166" y="22"/>
                    <a:pt x="170" y="27"/>
                    <a:pt x="175" y="33"/>
                  </a:cubicBezTo>
                  <a:cubicBezTo>
                    <a:pt x="175" y="33"/>
                    <a:pt x="175" y="33"/>
                    <a:pt x="175" y="33"/>
                  </a:cubicBezTo>
                  <a:cubicBezTo>
                    <a:pt x="175" y="33"/>
                    <a:pt x="175" y="33"/>
                    <a:pt x="175" y="33"/>
                  </a:cubicBezTo>
                  <a:cubicBezTo>
                    <a:pt x="130" y="56"/>
                    <a:pt x="84" y="76"/>
                    <a:pt x="42" y="105"/>
                  </a:cubicBezTo>
                  <a:cubicBezTo>
                    <a:pt x="43" y="106"/>
                    <a:pt x="43" y="107"/>
                    <a:pt x="43" y="108"/>
                  </a:cubicBezTo>
                  <a:cubicBezTo>
                    <a:pt x="43" y="125"/>
                    <a:pt x="6" y="149"/>
                    <a:pt x="0" y="153"/>
                  </a:cubicBezTo>
                  <a:cubicBezTo>
                    <a:pt x="185" y="45"/>
                    <a:pt x="185" y="45"/>
                    <a:pt x="185" y="45"/>
                  </a:cubicBezTo>
                  <a:cubicBezTo>
                    <a:pt x="211" y="30"/>
                    <a:pt x="211" y="30"/>
                    <a:pt x="211" y="30"/>
                  </a:cubicBezTo>
                  <a:cubicBezTo>
                    <a:pt x="211" y="30"/>
                    <a:pt x="211" y="30"/>
                    <a:pt x="211" y="30"/>
                  </a:cubicBezTo>
                  <a:cubicBezTo>
                    <a:pt x="211" y="29"/>
                    <a:pt x="211" y="29"/>
                    <a:pt x="211" y="29"/>
                  </a:cubicBezTo>
                  <a:cubicBezTo>
                    <a:pt x="204" y="20"/>
                    <a:pt x="196" y="10"/>
                    <a:pt x="190" y="0"/>
                  </a:cubicBezTo>
                  <a:cubicBezTo>
                    <a:pt x="189" y="0"/>
                    <a:pt x="189" y="0"/>
                    <a:pt x="189" y="0"/>
                  </a:cubicBezTo>
                  <a:cubicBezTo>
                    <a:pt x="189" y="0"/>
                    <a:pt x="189" y="0"/>
                    <a:pt x="189" y="0"/>
                  </a:cubicBezTo>
                </a:path>
              </a:pathLst>
            </a:custGeom>
            <a:solidFill>
              <a:srgbClr val="E7D0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5" name="Freeform 176">
              <a:extLst>
                <a:ext uri="{FF2B5EF4-FFF2-40B4-BE49-F238E27FC236}">
                  <a16:creationId xmlns:a16="http://schemas.microsoft.com/office/drawing/2014/main" id="{B9CB0AAB-61BE-43E3-99F3-F8585D68824B}"/>
                </a:ext>
              </a:extLst>
            </p:cNvPr>
            <p:cNvSpPr>
              <a:spLocks/>
            </p:cNvSpPr>
            <p:nvPr/>
          </p:nvSpPr>
          <p:spPr bwMode="auto">
            <a:xfrm>
              <a:off x="10747762" y="2720427"/>
              <a:ext cx="297650" cy="396047"/>
            </a:xfrm>
            <a:custGeom>
              <a:avLst/>
              <a:gdLst>
                <a:gd name="T0" fmla="*/ 18 w 51"/>
                <a:gd name="T1" fmla="*/ 0 h 68"/>
                <a:gd name="T2" fmla="*/ 18 w 51"/>
                <a:gd name="T3" fmla="*/ 0 h 68"/>
                <a:gd name="T4" fmla="*/ 0 w 51"/>
                <a:gd name="T5" fmla="*/ 10 h 68"/>
                <a:gd name="T6" fmla="*/ 0 w 51"/>
                <a:gd name="T7" fmla="*/ 10 h 68"/>
                <a:gd name="T8" fmla="*/ 24 w 51"/>
                <a:gd name="T9" fmla="*/ 68 h 68"/>
                <a:gd name="T10" fmla="*/ 24 w 51"/>
                <a:gd name="T11" fmla="*/ 68 h 68"/>
                <a:gd name="T12" fmla="*/ 51 w 51"/>
                <a:gd name="T13" fmla="*/ 53 h 68"/>
                <a:gd name="T14" fmla="*/ 18 w 51"/>
                <a:gd name="T15" fmla="*/ 0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68">
                  <a:moveTo>
                    <a:pt x="18" y="0"/>
                  </a:moveTo>
                  <a:cubicBezTo>
                    <a:pt x="18" y="0"/>
                    <a:pt x="18" y="0"/>
                    <a:pt x="18" y="0"/>
                  </a:cubicBezTo>
                  <a:cubicBezTo>
                    <a:pt x="0" y="10"/>
                    <a:pt x="0" y="10"/>
                    <a:pt x="0" y="10"/>
                  </a:cubicBezTo>
                  <a:cubicBezTo>
                    <a:pt x="0" y="10"/>
                    <a:pt x="0" y="10"/>
                    <a:pt x="0" y="10"/>
                  </a:cubicBezTo>
                  <a:cubicBezTo>
                    <a:pt x="6" y="30"/>
                    <a:pt x="14" y="50"/>
                    <a:pt x="24" y="68"/>
                  </a:cubicBezTo>
                  <a:cubicBezTo>
                    <a:pt x="24" y="68"/>
                    <a:pt x="24" y="68"/>
                    <a:pt x="24" y="68"/>
                  </a:cubicBezTo>
                  <a:cubicBezTo>
                    <a:pt x="51" y="53"/>
                    <a:pt x="51" y="53"/>
                    <a:pt x="51" y="53"/>
                  </a:cubicBezTo>
                  <a:cubicBezTo>
                    <a:pt x="38" y="35"/>
                    <a:pt x="27" y="17"/>
                    <a:pt x="18" y="0"/>
                  </a:cubicBezTo>
                </a:path>
              </a:pathLst>
            </a:custGeom>
            <a:solidFill>
              <a:srgbClr val="DCB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6" name="Freeform 177">
              <a:extLst>
                <a:ext uri="{FF2B5EF4-FFF2-40B4-BE49-F238E27FC236}">
                  <a16:creationId xmlns:a16="http://schemas.microsoft.com/office/drawing/2014/main" id="{C9DBE0BC-DA34-41A8-B396-C6227B4FCF41}"/>
                </a:ext>
              </a:extLst>
            </p:cNvPr>
            <p:cNvSpPr>
              <a:spLocks/>
            </p:cNvSpPr>
            <p:nvPr/>
          </p:nvSpPr>
          <p:spPr bwMode="auto">
            <a:xfrm>
              <a:off x="10696104" y="2528554"/>
              <a:ext cx="157435" cy="250912"/>
            </a:xfrm>
            <a:custGeom>
              <a:avLst/>
              <a:gdLst>
                <a:gd name="T0" fmla="*/ 11 w 27"/>
                <a:gd name="T1" fmla="*/ 0 h 43"/>
                <a:gd name="T2" fmla="*/ 11 w 27"/>
                <a:gd name="T3" fmla="*/ 0 h 43"/>
                <a:gd name="T4" fmla="*/ 0 w 27"/>
                <a:gd name="T5" fmla="*/ 7 h 43"/>
                <a:gd name="T6" fmla="*/ 9 w 27"/>
                <a:gd name="T7" fmla="*/ 43 h 43"/>
                <a:gd name="T8" fmla="*/ 27 w 27"/>
                <a:gd name="T9" fmla="*/ 33 h 43"/>
                <a:gd name="T10" fmla="*/ 11 w 27"/>
                <a:gd name="T11" fmla="*/ 0 h 43"/>
              </a:gdLst>
              <a:ahLst/>
              <a:cxnLst>
                <a:cxn ang="0">
                  <a:pos x="T0" y="T1"/>
                </a:cxn>
                <a:cxn ang="0">
                  <a:pos x="T2" y="T3"/>
                </a:cxn>
                <a:cxn ang="0">
                  <a:pos x="T4" y="T5"/>
                </a:cxn>
                <a:cxn ang="0">
                  <a:pos x="T6" y="T7"/>
                </a:cxn>
                <a:cxn ang="0">
                  <a:pos x="T8" y="T9"/>
                </a:cxn>
                <a:cxn ang="0">
                  <a:pos x="T10" y="T11"/>
                </a:cxn>
              </a:cxnLst>
              <a:rect l="0" t="0" r="r" b="b"/>
              <a:pathLst>
                <a:path w="27" h="43">
                  <a:moveTo>
                    <a:pt x="11" y="0"/>
                  </a:moveTo>
                  <a:cubicBezTo>
                    <a:pt x="11" y="0"/>
                    <a:pt x="11" y="0"/>
                    <a:pt x="11" y="0"/>
                  </a:cubicBezTo>
                  <a:cubicBezTo>
                    <a:pt x="0" y="7"/>
                    <a:pt x="0" y="7"/>
                    <a:pt x="0" y="7"/>
                  </a:cubicBezTo>
                  <a:cubicBezTo>
                    <a:pt x="3" y="19"/>
                    <a:pt x="6" y="31"/>
                    <a:pt x="9" y="43"/>
                  </a:cubicBezTo>
                  <a:cubicBezTo>
                    <a:pt x="27" y="33"/>
                    <a:pt x="27" y="33"/>
                    <a:pt x="27" y="33"/>
                  </a:cubicBezTo>
                  <a:cubicBezTo>
                    <a:pt x="21" y="22"/>
                    <a:pt x="15" y="11"/>
                    <a:pt x="11" y="0"/>
                  </a:cubicBezTo>
                </a:path>
              </a:pathLst>
            </a:custGeom>
            <a:solidFill>
              <a:srgbClr val="E7D0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7" name="Freeform 178">
              <a:extLst>
                <a:ext uri="{FF2B5EF4-FFF2-40B4-BE49-F238E27FC236}">
                  <a16:creationId xmlns:a16="http://schemas.microsoft.com/office/drawing/2014/main" id="{BC5F8A56-A096-4BE6-937D-E2EAE2705990}"/>
                </a:ext>
              </a:extLst>
            </p:cNvPr>
            <p:cNvSpPr>
              <a:spLocks/>
            </p:cNvSpPr>
            <p:nvPr/>
          </p:nvSpPr>
          <p:spPr bwMode="auto">
            <a:xfrm>
              <a:off x="9298873" y="3642896"/>
              <a:ext cx="897869" cy="337009"/>
            </a:xfrm>
            <a:custGeom>
              <a:avLst/>
              <a:gdLst>
                <a:gd name="T0" fmla="*/ 153 w 154"/>
                <a:gd name="T1" fmla="*/ 0 h 58"/>
                <a:gd name="T2" fmla="*/ 153 w 154"/>
                <a:gd name="T3" fmla="*/ 0 h 58"/>
                <a:gd name="T4" fmla="*/ 154 w 154"/>
                <a:gd name="T5" fmla="*/ 3 h 58"/>
                <a:gd name="T6" fmla="*/ 154 w 154"/>
                <a:gd name="T7" fmla="*/ 3 h 58"/>
                <a:gd name="T8" fmla="*/ 154 w 154"/>
                <a:gd name="T9" fmla="*/ 3 h 58"/>
                <a:gd name="T10" fmla="*/ 0 w 154"/>
                <a:gd name="T11" fmla="*/ 43 h 58"/>
                <a:gd name="T12" fmla="*/ 3 w 154"/>
                <a:gd name="T13" fmla="*/ 58 h 58"/>
                <a:gd name="T14" fmla="*/ 3 w 154"/>
                <a:gd name="T15" fmla="*/ 58 h 58"/>
                <a:gd name="T16" fmla="*/ 110 w 154"/>
                <a:gd name="T17" fmla="*/ 49 h 58"/>
                <a:gd name="T18" fmla="*/ 111 w 154"/>
                <a:gd name="T19" fmla="*/ 48 h 58"/>
                <a:gd name="T20" fmla="*/ 111 w 154"/>
                <a:gd name="T21" fmla="*/ 48 h 58"/>
                <a:gd name="T22" fmla="*/ 154 w 154"/>
                <a:gd name="T23" fmla="*/ 3 h 58"/>
                <a:gd name="T24" fmla="*/ 153 w 154"/>
                <a:gd name="T2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58">
                  <a:moveTo>
                    <a:pt x="153" y="0"/>
                  </a:moveTo>
                  <a:cubicBezTo>
                    <a:pt x="153" y="0"/>
                    <a:pt x="153" y="0"/>
                    <a:pt x="153" y="0"/>
                  </a:cubicBezTo>
                  <a:cubicBezTo>
                    <a:pt x="154" y="1"/>
                    <a:pt x="154" y="2"/>
                    <a:pt x="154" y="3"/>
                  </a:cubicBezTo>
                  <a:cubicBezTo>
                    <a:pt x="154" y="3"/>
                    <a:pt x="154" y="3"/>
                    <a:pt x="154" y="3"/>
                  </a:cubicBezTo>
                  <a:cubicBezTo>
                    <a:pt x="154" y="3"/>
                    <a:pt x="154" y="3"/>
                    <a:pt x="154" y="3"/>
                  </a:cubicBezTo>
                  <a:cubicBezTo>
                    <a:pt x="109" y="30"/>
                    <a:pt x="53" y="31"/>
                    <a:pt x="0" y="43"/>
                  </a:cubicBezTo>
                  <a:cubicBezTo>
                    <a:pt x="2" y="47"/>
                    <a:pt x="3" y="52"/>
                    <a:pt x="3" y="58"/>
                  </a:cubicBezTo>
                  <a:cubicBezTo>
                    <a:pt x="3" y="58"/>
                    <a:pt x="3" y="58"/>
                    <a:pt x="3" y="58"/>
                  </a:cubicBezTo>
                  <a:cubicBezTo>
                    <a:pt x="110" y="49"/>
                    <a:pt x="110" y="49"/>
                    <a:pt x="110" y="49"/>
                  </a:cubicBezTo>
                  <a:cubicBezTo>
                    <a:pt x="110" y="49"/>
                    <a:pt x="110" y="49"/>
                    <a:pt x="111" y="48"/>
                  </a:cubicBezTo>
                  <a:cubicBezTo>
                    <a:pt x="111" y="48"/>
                    <a:pt x="111" y="48"/>
                    <a:pt x="111" y="48"/>
                  </a:cubicBezTo>
                  <a:cubicBezTo>
                    <a:pt x="117" y="44"/>
                    <a:pt x="154" y="20"/>
                    <a:pt x="154" y="3"/>
                  </a:cubicBezTo>
                  <a:cubicBezTo>
                    <a:pt x="154" y="2"/>
                    <a:pt x="154" y="1"/>
                    <a:pt x="153" y="0"/>
                  </a:cubicBezTo>
                </a:path>
              </a:pathLst>
            </a:custGeom>
            <a:solidFill>
              <a:srgbClr val="DABB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68" name="Freeform 179">
              <a:extLst>
                <a:ext uri="{FF2B5EF4-FFF2-40B4-BE49-F238E27FC236}">
                  <a16:creationId xmlns:a16="http://schemas.microsoft.com/office/drawing/2014/main" id="{A04BBFA3-A950-4ACA-BC95-966F9622FFEA}"/>
                </a:ext>
              </a:extLst>
            </p:cNvPr>
            <p:cNvSpPr>
              <a:spLocks/>
            </p:cNvSpPr>
            <p:nvPr/>
          </p:nvSpPr>
          <p:spPr bwMode="auto">
            <a:xfrm>
              <a:off x="9015984" y="3891346"/>
              <a:ext cx="302571" cy="110697"/>
            </a:xfrm>
            <a:custGeom>
              <a:avLst/>
              <a:gdLst>
                <a:gd name="T0" fmla="*/ 49 w 52"/>
                <a:gd name="T1" fmla="*/ 0 h 19"/>
                <a:gd name="T2" fmla="*/ 49 w 52"/>
                <a:gd name="T3" fmla="*/ 0 h 19"/>
                <a:gd name="T4" fmla="*/ 49 w 52"/>
                <a:gd name="T5" fmla="*/ 0 h 19"/>
                <a:gd name="T6" fmla="*/ 3 w 52"/>
                <a:gd name="T7" fmla="*/ 15 h 19"/>
                <a:gd name="T8" fmla="*/ 0 w 52"/>
                <a:gd name="T9" fmla="*/ 19 h 19"/>
                <a:gd name="T10" fmla="*/ 52 w 52"/>
                <a:gd name="T11" fmla="*/ 15 h 19"/>
                <a:gd name="T12" fmla="*/ 49 w 52"/>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52" h="19">
                  <a:moveTo>
                    <a:pt x="49" y="0"/>
                  </a:moveTo>
                  <a:cubicBezTo>
                    <a:pt x="49" y="0"/>
                    <a:pt x="49" y="0"/>
                    <a:pt x="49" y="0"/>
                  </a:cubicBezTo>
                  <a:cubicBezTo>
                    <a:pt x="49" y="0"/>
                    <a:pt x="49" y="0"/>
                    <a:pt x="49" y="0"/>
                  </a:cubicBezTo>
                  <a:cubicBezTo>
                    <a:pt x="33" y="4"/>
                    <a:pt x="18" y="8"/>
                    <a:pt x="3" y="15"/>
                  </a:cubicBezTo>
                  <a:cubicBezTo>
                    <a:pt x="0" y="19"/>
                    <a:pt x="0" y="19"/>
                    <a:pt x="0" y="19"/>
                  </a:cubicBezTo>
                  <a:cubicBezTo>
                    <a:pt x="52" y="15"/>
                    <a:pt x="52" y="15"/>
                    <a:pt x="52" y="15"/>
                  </a:cubicBezTo>
                  <a:cubicBezTo>
                    <a:pt x="52" y="9"/>
                    <a:pt x="51" y="4"/>
                    <a:pt x="49" y="0"/>
                  </a:cubicBezTo>
                </a:path>
              </a:pathLst>
            </a:custGeom>
            <a:solidFill>
              <a:srgbClr val="1D1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pic>
        <p:nvPicPr>
          <p:cNvPr id="69" name="图片 2">
            <a:extLst>
              <a:ext uri="{FF2B5EF4-FFF2-40B4-BE49-F238E27FC236}">
                <a16:creationId xmlns:a16="http://schemas.microsoft.com/office/drawing/2014/main" id="{B940755C-7F22-45B0-AED1-CABD3924D7A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04419" y="67337"/>
            <a:ext cx="449191" cy="824634"/>
          </a:xfrm>
          <a:prstGeom prst="rect">
            <a:avLst/>
          </a:prstGeom>
        </p:spPr>
      </p:pic>
      <p:pic>
        <p:nvPicPr>
          <p:cNvPr id="70" name="图片 7">
            <a:extLst>
              <a:ext uri="{FF2B5EF4-FFF2-40B4-BE49-F238E27FC236}">
                <a16:creationId xmlns:a16="http://schemas.microsoft.com/office/drawing/2014/main" id="{893D6403-F7A9-4FE8-8570-39C780C9C01D}"/>
              </a:ext>
            </a:extLst>
          </p:cNvPr>
          <p:cNvPicPr>
            <a:picLocks noChangeAspect="1"/>
          </p:cNvPicPr>
          <p:nvPr/>
        </p:nvPicPr>
        <p:blipFill>
          <a:blip r:embed="rId6"/>
          <a:stretch>
            <a:fillRect/>
          </a:stretch>
        </p:blipFill>
        <p:spPr>
          <a:xfrm>
            <a:off x="478403" y="1094382"/>
            <a:ext cx="838290" cy="526051"/>
          </a:xfrm>
          <a:prstGeom prst="rect">
            <a:avLst/>
          </a:prstGeom>
        </p:spPr>
      </p:pic>
      <p:pic>
        <p:nvPicPr>
          <p:cNvPr id="71" name="图片 9">
            <a:extLst>
              <a:ext uri="{FF2B5EF4-FFF2-40B4-BE49-F238E27FC236}">
                <a16:creationId xmlns:a16="http://schemas.microsoft.com/office/drawing/2014/main" id="{498B113E-4F49-412A-B620-0819DB3F73F9}"/>
              </a:ext>
            </a:extLst>
          </p:cNvPr>
          <p:cNvPicPr>
            <a:picLocks noChangeAspect="1"/>
          </p:cNvPicPr>
          <p:nvPr/>
        </p:nvPicPr>
        <p:blipFill>
          <a:blip r:embed="rId6"/>
          <a:stretch>
            <a:fillRect/>
          </a:stretch>
        </p:blipFill>
        <p:spPr>
          <a:xfrm>
            <a:off x="7887729" y="776008"/>
            <a:ext cx="584581" cy="366842"/>
          </a:xfrm>
          <a:prstGeom prst="rect">
            <a:avLst/>
          </a:prstGeom>
        </p:spPr>
      </p:pic>
      <p:pic>
        <p:nvPicPr>
          <p:cNvPr id="72" name="图片 7">
            <a:extLst>
              <a:ext uri="{FF2B5EF4-FFF2-40B4-BE49-F238E27FC236}">
                <a16:creationId xmlns:a16="http://schemas.microsoft.com/office/drawing/2014/main" id="{57B744E5-6759-459E-A0C9-C0D21D8DFFD3}"/>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552522" flipV="1">
            <a:off x="2409273" y="758049"/>
            <a:ext cx="526522" cy="583345"/>
          </a:xfrm>
          <a:prstGeom prst="rect">
            <a:avLst/>
          </a:prstGeom>
        </p:spPr>
      </p:pic>
      <p:pic>
        <p:nvPicPr>
          <p:cNvPr id="73" name="图片 8">
            <a:extLst>
              <a:ext uri="{FF2B5EF4-FFF2-40B4-BE49-F238E27FC236}">
                <a16:creationId xmlns:a16="http://schemas.microsoft.com/office/drawing/2014/main" id="{AF853A21-B4C5-43E6-B0A6-DC10B778D0CD}"/>
              </a:ext>
            </a:extLst>
          </p:cNvPr>
          <p:cNvPicPr>
            <a:picLocks noChangeAspect="1"/>
          </p:cNvPicPr>
          <p:nvPr/>
        </p:nvPicPr>
        <p:blipFill>
          <a:blip r:embed="rId7">
            <a:clrChange>
              <a:clrFrom>
                <a:srgbClr val="FFFFFF"/>
              </a:clrFrom>
              <a:clrTo>
                <a:srgbClr val="FFFFFF">
                  <a:alpha val="0"/>
                </a:srgbClr>
              </a:clrTo>
            </a:clrChange>
          </a:blip>
          <a:stretch>
            <a:fillRect/>
          </a:stretch>
        </p:blipFill>
        <p:spPr>
          <a:xfrm flipH="1">
            <a:off x="5876329" y="-47435"/>
            <a:ext cx="562271" cy="622952"/>
          </a:xfrm>
          <a:prstGeom prst="rect">
            <a:avLst/>
          </a:prstGeom>
        </p:spPr>
      </p:pic>
    </p:spTree>
    <p:extLst>
      <p:ext uri="{BB962C8B-B14F-4D97-AF65-F5344CB8AC3E}">
        <p14:creationId xmlns:p14="http://schemas.microsoft.com/office/powerpoint/2010/main" val="2892694835"/>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strVal val="(6*min(max(#ppt_w*#ppt_h,.3),1)-7.4)/-.7*#ppt_w"/>
                                          </p:val>
                                        </p:tav>
                                        <p:tav tm="100000">
                                          <p:val>
                                            <p:strVal val="#ppt_w"/>
                                          </p:val>
                                        </p:tav>
                                      </p:tavLst>
                                    </p:anim>
                                    <p:anim calcmode="lin" valueType="num">
                                      <p:cBhvr>
                                        <p:cTn id="8" dur="500" fill="hold"/>
                                        <p:tgtEl>
                                          <p:spTgt spid="28"/>
                                        </p:tgtEl>
                                        <p:attrNameLst>
                                          <p:attrName>ppt_h</p:attrName>
                                        </p:attrNameLst>
                                      </p:cBhvr>
                                      <p:tavLst>
                                        <p:tav tm="0">
                                          <p:val>
                                            <p:strVal val="(6*min(max(#ppt_w*#ppt_h,.3),1)-7.4)/-.7*#ppt_h"/>
                                          </p:val>
                                        </p:tav>
                                        <p:tav tm="100000">
                                          <p:val>
                                            <p:strVal val="#ppt_h"/>
                                          </p:val>
                                        </p:tav>
                                      </p:tavLst>
                                    </p:anim>
                                    <p:anim calcmode="lin" valueType="num">
                                      <p:cBhvr>
                                        <p:cTn id="9" dur="500" fill="hold"/>
                                        <p:tgtEl>
                                          <p:spTgt spid="28"/>
                                        </p:tgtEl>
                                        <p:attrNameLst>
                                          <p:attrName>ppt_x</p:attrName>
                                        </p:attrNameLst>
                                      </p:cBhvr>
                                      <p:tavLst>
                                        <p:tav tm="0">
                                          <p:val>
                                            <p:fltVal val="0.5"/>
                                          </p:val>
                                        </p:tav>
                                        <p:tav tm="100000">
                                          <p:val>
                                            <p:strVal val="#ppt_x"/>
                                          </p:val>
                                        </p:tav>
                                      </p:tavLst>
                                    </p:anim>
                                    <p:anim calcmode="lin" valueType="num">
                                      <p:cBhvr>
                                        <p:cTn id="10" dur="500" fill="hold"/>
                                        <p:tgtEl>
                                          <p:spTgt spid="28"/>
                                        </p:tgtEl>
                                        <p:attrNameLst>
                                          <p:attrName>ppt_y</p:attrName>
                                        </p:attrNameLst>
                                      </p:cBhvr>
                                      <p:tavLst>
                                        <p:tav tm="0">
                                          <p:val>
                                            <p:strVal val="1+(6*min(max(#ppt_w*#ppt_h,.3),1)-7.4)/-.7*#ppt_h/2"/>
                                          </p:val>
                                        </p:tav>
                                        <p:tav tm="100000">
                                          <p:val>
                                            <p:strVal val="#ppt_y"/>
                                          </p:val>
                                        </p:tav>
                                      </p:tavLst>
                                    </p:anim>
                                  </p:childTnLst>
                                </p:cTn>
                              </p:par>
                              <p:par>
                                <p:cTn id="11" presetID="23" presetClass="entr" presetSubtype="36" fill="hold" nodeType="withEffect">
                                  <p:stCondLst>
                                    <p:cond delay="25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strVal val="(6*min(max(#ppt_w*#ppt_h,.3),1)-7.4)/-.7*#ppt_w"/>
                                          </p:val>
                                        </p:tav>
                                        <p:tav tm="100000">
                                          <p:val>
                                            <p:strVal val="#ppt_w"/>
                                          </p:val>
                                        </p:tav>
                                      </p:tavLst>
                                    </p:anim>
                                    <p:anim calcmode="lin" valueType="num">
                                      <p:cBhvr>
                                        <p:cTn id="14" dur="500" fill="hold"/>
                                        <p:tgtEl>
                                          <p:spTgt spid="33"/>
                                        </p:tgtEl>
                                        <p:attrNameLst>
                                          <p:attrName>ppt_h</p:attrName>
                                        </p:attrNameLst>
                                      </p:cBhvr>
                                      <p:tavLst>
                                        <p:tav tm="0">
                                          <p:val>
                                            <p:strVal val="(6*min(max(#ppt_w*#ppt_h,.3),1)-7.4)/-.7*#ppt_h"/>
                                          </p:val>
                                        </p:tav>
                                        <p:tav tm="100000">
                                          <p:val>
                                            <p:strVal val="#ppt_h"/>
                                          </p:val>
                                        </p:tav>
                                      </p:tavLst>
                                    </p:anim>
                                    <p:anim calcmode="lin" valueType="num">
                                      <p:cBhvr>
                                        <p:cTn id="15" dur="500" fill="hold"/>
                                        <p:tgtEl>
                                          <p:spTgt spid="33"/>
                                        </p:tgtEl>
                                        <p:attrNameLst>
                                          <p:attrName>ppt_x</p:attrName>
                                        </p:attrNameLst>
                                      </p:cBhvr>
                                      <p:tavLst>
                                        <p:tav tm="0">
                                          <p:val>
                                            <p:fltVal val="0.5"/>
                                          </p:val>
                                        </p:tav>
                                        <p:tav tm="100000">
                                          <p:val>
                                            <p:strVal val="#ppt_x"/>
                                          </p:val>
                                        </p:tav>
                                      </p:tavLst>
                                    </p:anim>
                                    <p:anim calcmode="lin" valueType="num">
                                      <p:cBhvr>
                                        <p:cTn id="16" dur="500" fill="hold"/>
                                        <p:tgtEl>
                                          <p:spTgt spid="33"/>
                                        </p:tgtEl>
                                        <p:attrNameLst>
                                          <p:attrName>ppt_y</p:attrName>
                                        </p:attrNameLst>
                                      </p:cBhvr>
                                      <p:tavLst>
                                        <p:tav tm="0">
                                          <p:val>
                                            <p:strVal val="1+(6*min(max(#ppt_w*#ppt_h,.3),1)-7.4)/-.7*#ppt_h/2"/>
                                          </p:val>
                                        </p:tav>
                                        <p:tav tm="100000">
                                          <p:val>
                                            <p:strVal val="#ppt_y"/>
                                          </p:val>
                                        </p:tav>
                                      </p:tavLst>
                                    </p:anim>
                                  </p:childTnLst>
                                </p:cTn>
                              </p:par>
                              <p:par>
                                <p:cTn id="17" presetID="23" presetClass="entr" presetSubtype="36" fill="hold" nodeType="withEffect">
                                  <p:stCondLst>
                                    <p:cond delay="500"/>
                                  </p:stCondLst>
                                  <p:childTnLst>
                                    <p:set>
                                      <p:cBhvr>
                                        <p:cTn id="18" dur="1" fill="hold">
                                          <p:stCondLst>
                                            <p:cond delay="0"/>
                                          </p:stCondLst>
                                        </p:cTn>
                                        <p:tgtEl>
                                          <p:spTgt spid="38"/>
                                        </p:tgtEl>
                                        <p:attrNameLst>
                                          <p:attrName>style.visibility</p:attrName>
                                        </p:attrNameLst>
                                      </p:cBhvr>
                                      <p:to>
                                        <p:strVal val="visible"/>
                                      </p:to>
                                    </p:set>
                                    <p:anim calcmode="lin" valueType="num">
                                      <p:cBhvr>
                                        <p:cTn id="19" dur="500" fill="hold"/>
                                        <p:tgtEl>
                                          <p:spTgt spid="38"/>
                                        </p:tgtEl>
                                        <p:attrNameLst>
                                          <p:attrName>ppt_w</p:attrName>
                                        </p:attrNameLst>
                                      </p:cBhvr>
                                      <p:tavLst>
                                        <p:tav tm="0">
                                          <p:val>
                                            <p:strVal val="(6*min(max(#ppt_w*#ppt_h,.3),1)-7.4)/-.7*#ppt_w"/>
                                          </p:val>
                                        </p:tav>
                                        <p:tav tm="100000">
                                          <p:val>
                                            <p:strVal val="#ppt_w"/>
                                          </p:val>
                                        </p:tav>
                                      </p:tavLst>
                                    </p:anim>
                                    <p:anim calcmode="lin" valueType="num">
                                      <p:cBhvr>
                                        <p:cTn id="20" dur="500" fill="hold"/>
                                        <p:tgtEl>
                                          <p:spTgt spid="38"/>
                                        </p:tgtEl>
                                        <p:attrNameLst>
                                          <p:attrName>ppt_h</p:attrName>
                                        </p:attrNameLst>
                                      </p:cBhvr>
                                      <p:tavLst>
                                        <p:tav tm="0">
                                          <p:val>
                                            <p:strVal val="(6*min(max(#ppt_w*#ppt_h,.3),1)-7.4)/-.7*#ppt_h"/>
                                          </p:val>
                                        </p:tav>
                                        <p:tav tm="100000">
                                          <p:val>
                                            <p:strVal val="#ppt_h"/>
                                          </p:val>
                                        </p:tav>
                                      </p:tavLst>
                                    </p:anim>
                                    <p:anim calcmode="lin" valueType="num">
                                      <p:cBhvr>
                                        <p:cTn id="21" dur="500" fill="hold"/>
                                        <p:tgtEl>
                                          <p:spTgt spid="38"/>
                                        </p:tgtEl>
                                        <p:attrNameLst>
                                          <p:attrName>ppt_x</p:attrName>
                                        </p:attrNameLst>
                                      </p:cBhvr>
                                      <p:tavLst>
                                        <p:tav tm="0">
                                          <p:val>
                                            <p:fltVal val="0.5"/>
                                          </p:val>
                                        </p:tav>
                                        <p:tav tm="100000">
                                          <p:val>
                                            <p:strVal val="#ppt_x"/>
                                          </p:val>
                                        </p:tav>
                                      </p:tavLst>
                                    </p:anim>
                                    <p:anim calcmode="lin" valueType="num">
                                      <p:cBhvr>
                                        <p:cTn id="22" dur="500" fill="hold"/>
                                        <p:tgtEl>
                                          <p:spTgt spid="38"/>
                                        </p:tgtEl>
                                        <p:attrNameLst>
                                          <p:attrName>ppt_y</p:attrName>
                                        </p:attrNameLst>
                                      </p:cBhvr>
                                      <p:tavLst>
                                        <p:tav tm="0">
                                          <p:val>
                                            <p:strVal val="1+(6*min(max(#ppt_w*#ppt_h,.3),1)-7.4)/-.7*#ppt_h/2"/>
                                          </p:val>
                                        </p:tav>
                                        <p:tav tm="100000">
                                          <p:val>
                                            <p:strVal val="#ppt_y"/>
                                          </p:val>
                                        </p:tav>
                                      </p:tavLst>
                                    </p:anim>
                                  </p:childTnLst>
                                </p:cTn>
                              </p:par>
                            </p:childTnLst>
                          </p:cTn>
                        </p:par>
                        <p:par>
                          <p:cTn id="23" fill="hold">
                            <p:stCondLst>
                              <p:cond delay="1000"/>
                            </p:stCondLst>
                            <p:childTnLst>
                              <p:par>
                                <p:cTn id="24" presetID="47"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750"/>
                                        <p:tgtEl>
                                          <p:spTgt spid="16"/>
                                        </p:tgtEl>
                                      </p:cBhvr>
                                    </p:animEffect>
                                    <p:anim calcmode="lin" valueType="num">
                                      <p:cBhvr>
                                        <p:cTn id="27" dur="750" fill="hold"/>
                                        <p:tgtEl>
                                          <p:spTgt spid="16"/>
                                        </p:tgtEl>
                                        <p:attrNameLst>
                                          <p:attrName>ppt_x</p:attrName>
                                        </p:attrNameLst>
                                      </p:cBhvr>
                                      <p:tavLst>
                                        <p:tav tm="0">
                                          <p:val>
                                            <p:strVal val="#ppt_x"/>
                                          </p:val>
                                        </p:tav>
                                        <p:tav tm="100000">
                                          <p:val>
                                            <p:strVal val="#ppt_x"/>
                                          </p:val>
                                        </p:tav>
                                      </p:tavLst>
                                    </p:anim>
                                    <p:anim calcmode="lin" valueType="num">
                                      <p:cBhvr>
                                        <p:cTn id="28" dur="750" fill="hold"/>
                                        <p:tgtEl>
                                          <p:spTgt spid="16"/>
                                        </p:tgtEl>
                                        <p:attrNameLst>
                                          <p:attrName>ppt_y</p:attrName>
                                        </p:attrNameLst>
                                      </p:cBhvr>
                                      <p:tavLst>
                                        <p:tav tm="0">
                                          <p:val>
                                            <p:strVal val="#ppt_y-.1"/>
                                          </p:val>
                                        </p:tav>
                                        <p:tav tm="100000">
                                          <p:val>
                                            <p:strVal val="#ppt_y"/>
                                          </p:val>
                                        </p:tav>
                                      </p:tavLst>
                                    </p:anim>
                                  </p:childTnLst>
                                </p:cTn>
                              </p:par>
                              <p:par>
                                <p:cTn id="29" presetID="47"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750"/>
                                        <p:tgtEl>
                                          <p:spTgt spid="19"/>
                                        </p:tgtEl>
                                      </p:cBhvr>
                                    </p:animEffect>
                                    <p:anim calcmode="lin" valueType="num">
                                      <p:cBhvr>
                                        <p:cTn id="32" dur="750" fill="hold"/>
                                        <p:tgtEl>
                                          <p:spTgt spid="19"/>
                                        </p:tgtEl>
                                        <p:attrNameLst>
                                          <p:attrName>ppt_x</p:attrName>
                                        </p:attrNameLst>
                                      </p:cBhvr>
                                      <p:tavLst>
                                        <p:tav tm="0">
                                          <p:val>
                                            <p:strVal val="#ppt_x"/>
                                          </p:val>
                                        </p:tav>
                                        <p:tav tm="100000">
                                          <p:val>
                                            <p:strVal val="#ppt_x"/>
                                          </p:val>
                                        </p:tav>
                                      </p:tavLst>
                                    </p:anim>
                                    <p:anim calcmode="lin" valueType="num">
                                      <p:cBhvr>
                                        <p:cTn id="33" dur="75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750"/>
                                        <p:tgtEl>
                                          <p:spTgt spid="22"/>
                                        </p:tgtEl>
                                      </p:cBhvr>
                                    </p:animEffect>
                                    <p:anim calcmode="lin" valueType="num">
                                      <p:cBhvr>
                                        <p:cTn id="37" dur="750" fill="hold"/>
                                        <p:tgtEl>
                                          <p:spTgt spid="22"/>
                                        </p:tgtEl>
                                        <p:attrNameLst>
                                          <p:attrName>ppt_x</p:attrName>
                                        </p:attrNameLst>
                                      </p:cBhvr>
                                      <p:tavLst>
                                        <p:tav tm="0">
                                          <p:val>
                                            <p:strVal val="#ppt_x"/>
                                          </p:val>
                                        </p:tav>
                                        <p:tav tm="100000">
                                          <p:val>
                                            <p:strVal val="#ppt_x"/>
                                          </p:val>
                                        </p:tav>
                                      </p:tavLst>
                                    </p:anim>
                                    <p:anim calcmode="lin" valueType="num">
                                      <p:cBhvr>
                                        <p:cTn id="38" dur="750" fill="hold"/>
                                        <p:tgtEl>
                                          <p:spTgt spid="22"/>
                                        </p:tgtEl>
                                        <p:attrNameLst>
                                          <p:attrName>ppt_y</p:attrName>
                                        </p:attrNameLst>
                                      </p:cBhvr>
                                      <p:tavLst>
                                        <p:tav tm="0">
                                          <p:val>
                                            <p:strVal val="#ppt_y-.1"/>
                                          </p:val>
                                        </p:tav>
                                        <p:tav tm="100000">
                                          <p:val>
                                            <p:strVal val="#ppt_y"/>
                                          </p:val>
                                        </p:tav>
                                      </p:tavLst>
                                    </p:anim>
                                  </p:childTnLst>
                                </p:cTn>
                              </p:par>
                            </p:childTnLst>
                          </p:cTn>
                        </p:par>
                        <p:par>
                          <p:cTn id="39" fill="hold">
                            <p:stCondLst>
                              <p:cond delay="1750"/>
                            </p:stCondLst>
                            <p:childTnLst>
                              <p:par>
                                <p:cTn id="40" presetID="14" presetClass="entr" presetSubtype="1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randombar(horizontal)">
                                      <p:cBhvr>
                                        <p:cTn id="42" dur="500"/>
                                        <p:tgtEl>
                                          <p:spTgt spid="25"/>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randombar(horizontal)">
                                      <p:cBhvr>
                                        <p:cTn id="45" dur="500"/>
                                        <p:tgtEl>
                                          <p:spTgt spid="26"/>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randombar(horizontal)">
                                      <p:cBhvr>
                                        <p:cTn id="48" dur="500"/>
                                        <p:tgtEl>
                                          <p:spTgt spid="27"/>
                                        </p:tgtEl>
                                      </p:cBhvr>
                                    </p:animEffect>
                                  </p:childTnLst>
                                </p:cTn>
                              </p:par>
                              <p:par>
                                <p:cTn id="49" presetID="23" presetClass="entr" presetSubtype="36" fill="hold" nodeType="withEffect">
                                  <p:stCondLst>
                                    <p:cond delay="500"/>
                                  </p:stCondLst>
                                  <p:childTnLst>
                                    <p:set>
                                      <p:cBhvr>
                                        <p:cTn id="50" dur="1" fill="hold">
                                          <p:stCondLst>
                                            <p:cond delay="0"/>
                                          </p:stCondLst>
                                        </p:cTn>
                                        <p:tgtEl>
                                          <p:spTgt spid="47"/>
                                        </p:tgtEl>
                                        <p:attrNameLst>
                                          <p:attrName>style.visibility</p:attrName>
                                        </p:attrNameLst>
                                      </p:cBhvr>
                                      <p:to>
                                        <p:strVal val="visible"/>
                                      </p:to>
                                    </p:set>
                                    <p:anim calcmode="lin" valueType="num">
                                      <p:cBhvr>
                                        <p:cTn id="51" dur="500" fill="hold"/>
                                        <p:tgtEl>
                                          <p:spTgt spid="47"/>
                                        </p:tgtEl>
                                        <p:attrNameLst>
                                          <p:attrName>ppt_w</p:attrName>
                                        </p:attrNameLst>
                                      </p:cBhvr>
                                      <p:tavLst>
                                        <p:tav tm="0">
                                          <p:val>
                                            <p:strVal val="(6*min(max(#ppt_w*#ppt_h,.3),1)-7.4)/-.7*#ppt_w"/>
                                          </p:val>
                                        </p:tav>
                                        <p:tav tm="100000">
                                          <p:val>
                                            <p:strVal val="#ppt_w"/>
                                          </p:val>
                                        </p:tav>
                                      </p:tavLst>
                                    </p:anim>
                                    <p:anim calcmode="lin" valueType="num">
                                      <p:cBhvr>
                                        <p:cTn id="52" dur="500" fill="hold"/>
                                        <p:tgtEl>
                                          <p:spTgt spid="47"/>
                                        </p:tgtEl>
                                        <p:attrNameLst>
                                          <p:attrName>ppt_h</p:attrName>
                                        </p:attrNameLst>
                                      </p:cBhvr>
                                      <p:tavLst>
                                        <p:tav tm="0">
                                          <p:val>
                                            <p:strVal val="(6*min(max(#ppt_w*#ppt_h,.3),1)-7.4)/-.7*#ppt_h"/>
                                          </p:val>
                                        </p:tav>
                                        <p:tav tm="100000">
                                          <p:val>
                                            <p:strVal val="#ppt_h"/>
                                          </p:val>
                                        </p:tav>
                                      </p:tavLst>
                                    </p:anim>
                                    <p:anim calcmode="lin" valueType="num">
                                      <p:cBhvr>
                                        <p:cTn id="53" dur="500" fill="hold"/>
                                        <p:tgtEl>
                                          <p:spTgt spid="47"/>
                                        </p:tgtEl>
                                        <p:attrNameLst>
                                          <p:attrName>ppt_x</p:attrName>
                                        </p:attrNameLst>
                                      </p:cBhvr>
                                      <p:tavLst>
                                        <p:tav tm="0">
                                          <p:val>
                                            <p:fltVal val="0.5"/>
                                          </p:val>
                                        </p:tav>
                                        <p:tav tm="100000">
                                          <p:val>
                                            <p:strVal val="#ppt_x"/>
                                          </p:val>
                                        </p:tav>
                                      </p:tavLst>
                                    </p:anim>
                                    <p:anim calcmode="lin" valueType="num">
                                      <p:cBhvr>
                                        <p:cTn id="54" dur="500" fill="hold"/>
                                        <p:tgtEl>
                                          <p:spTgt spid="47"/>
                                        </p:tgtEl>
                                        <p:attrNameLst>
                                          <p:attrName>ppt_y</p:attrName>
                                        </p:attrNameLst>
                                      </p:cBhvr>
                                      <p:tavLst>
                                        <p:tav tm="0">
                                          <p:val>
                                            <p:strVal val="1+(6*min(max(#ppt_w*#ppt_h,.3),1)-7.4)/-.7*#ppt_h/2"/>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750"/>
                                        <p:tgtEl>
                                          <p:spTgt spid="44"/>
                                        </p:tgtEl>
                                      </p:cBhvr>
                                    </p:animEffect>
                                    <p:anim calcmode="lin" valueType="num">
                                      <p:cBhvr>
                                        <p:cTn id="58" dur="750" fill="hold"/>
                                        <p:tgtEl>
                                          <p:spTgt spid="44"/>
                                        </p:tgtEl>
                                        <p:attrNameLst>
                                          <p:attrName>ppt_x</p:attrName>
                                        </p:attrNameLst>
                                      </p:cBhvr>
                                      <p:tavLst>
                                        <p:tav tm="0">
                                          <p:val>
                                            <p:strVal val="#ppt_x"/>
                                          </p:val>
                                        </p:tav>
                                        <p:tav tm="100000">
                                          <p:val>
                                            <p:strVal val="#ppt_x"/>
                                          </p:val>
                                        </p:tav>
                                      </p:tavLst>
                                    </p:anim>
                                    <p:anim calcmode="lin" valueType="num">
                                      <p:cBhvr>
                                        <p:cTn id="59" dur="750" fill="hold"/>
                                        <p:tgtEl>
                                          <p:spTgt spid="44"/>
                                        </p:tgtEl>
                                        <p:attrNameLst>
                                          <p:attrName>ppt_y</p:attrName>
                                        </p:attrNameLst>
                                      </p:cBhvr>
                                      <p:tavLst>
                                        <p:tav tm="0">
                                          <p:val>
                                            <p:strVal val="#ppt_y-.1"/>
                                          </p:val>
                                        </p:tav>
                                        <p:tav tm="100000">
                                          <p:val>
                                            <p:strVal val="#ppt_y"/>
                                          </p:val>
                                        </p:tav>
                                      </p:tavLst>
                                    </p:anim>
                                  </p:childTnLst>
                                </p:cTn>
                              </p:par>
                              <p:par>
                                <p:cTn id="60" presetID="14" presetClass="entr" presetSubtype="1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randombar(horizontal)">
                                      <p:cBhvr>
                                        <p:cTn id="62" dur="500"/>
                                        <p:tgtEl>
                                          <p:spTgt spid="52"/>
                                        </p:tgtEl>
                                      </p:cBhvr>
                                    </p:animEffect>
                                  </p:childTnLst>
                                </p:cTn>
                              </p:par>
                            </p:childTnLst>
                          </p:cTn>
                        </p:par>
                        <p:par>
                          <p:cTn id="63" fill="hold">
                            <p:stCondLst>
                              <p:cond delay="2750"/>
                            </p:stCondLst>
                            <p:childTnLst>
                              <p:par>
                                <p:cTn id="64" presetID="55" presetClass="entr" presetSubtype="0" fill="hold" grpId="0" nodeType="afterEffect">
                                  <p:stCondLst>
                                    <p:cond delay="0"/>
                                  </p:stCondLst>
                                  <p:iterate type="lt">
                                    <p:tmPct val="10000"/>
                                  </p:iterate>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strVal val="#ppt_w*0.70"/>
                                          </p:val>
                                        </p:tav>
                                        <p:tav tm="100000">
                                          <p:val>
                                            <p:strVal val="#ppt_w"/>
                                          </p:val>
                                        </p:tav>
                                      </p:tavLst>
                                    </p:anim>
                                    <p:anim calcmode="lin" valueType="num">
                                      <p:cBhvr>
                                        <p:cTn id="67" dur="500" fill="hold"/>
                                        <p:tgtEl>
                                          <p:spTgt spid="57"/>
                                        </p:tgtEl>
                                        <p:attrNameLst>
                                          <p:attrName>ppt_h</p:attrName>
                                        </p:attrNameLst>
                                      </p:cBhvr>
                                      <p:tavLst>
                                        <p:tav tm="0">
                                          <p:val>
                                            <p:strVal val="#ppt_h"/>
                                          </p:val>
                                        </p:tav>
                                        <p:tav tm="100000">
                                          <p:val>
                                            <p:strVal val="#ppt_h"/>
                                          </p:val>
                                        </p:tav>
                                      </p:tavLst>
                                    </p:anim>
                                    <p:animEffect transition="in" filter="fade">
                                      <p:cBhvr>
                                        <p:cTn id="68" dur="500"/>
                                        <p:tgtEl>
                                          <p:spTgt spid="57"/>
                                        </p:tgtEl>
                                      </p:cBhvr>
                                    </p:animEffect>
                                  </p:childTnLst>
                                </p:cTn>
                              </p:par>
                              <p:par>
                                <p:cTn id="69" presetID="14" presetClass="entr" presetSubtype="10" fill="hold"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randombar(horizontal)">
                                      <p:cBhvr>
                                        <p:cTn id="71" dur="500"/>
                                        <p:tgtEl>
                                          <p:spTgt spid="58"/>
                                        </p:tgtEl>
                                      </p:cBhvr>
                                    </p:animEffect>
                                  </p:childTnLst>
                                </p:cTn>
                              </p:par>
                              <p:par>
                                <p:cTn id="72" presetID="14" presetClass="entr" presetSubtype="10" fill="hold" nodeType="with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randombar(horizontal)">
                                      <p:cBhvr>
                                        <p:cTn id="74" dur="500"/>
                                        <p:tgtEl>
                                          <p:spTgt spid="69"/>
                                        </p:tgtEl>
                                      </p:cBhvr>
                                    </p:animEffect>
                                  </p:childTnLst>
                                </p:cTn>
                              </p:par>
                              <p:par>
                                <p:cTn id="75" presetID="14" presetClass="entr" presetSubtype="10"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randombar(horizontal)">
                                      <p:cBhvr>
                                        <p:cTn id="77" dur="500"/>
                                        <p:tgtEl>
                                          <p:spTgt spid="70"/>
                                        </p:tgtEl>
                                      </p:cBhvr>
                                    </p:animEffect>
                                  </p:childTnLst>
                                </p:cTn>
                              </p:par>
                              <p:par>
                                <p:cTn id="78" presetID="14" presetClass="entr" presetSubtype="10" fill="hold" nodeType="with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randombar(horizontal)">
                                      <p:cBhvr>
                                        <p:cTn id="80" dur="500"/>
                                        <p:tgtEl>
                                          <p:spTgt spid="71"/>
                                        </p:tgtEl>
                                      </p:cBhvr>
                                    </p:animEffect>
                                  </p:childTnLst>
                                </p:cTn>
                              </p:par>
                              <p:par>
                                <p:cTn id="81" presetID="6" presetClass="entr" presetSubtype="16"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circle(in)">
                                      <p:cBhvr>
                                        <p:cTn id="83" dur="20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nodeType="click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circle(in)">
                                      <p:cBhvr>
                                        <p:cTn id="88" dur="2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52" grpId="0"/>
      <p:bldP spid="5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768882" y="1169424"/>
            <a:ext cx="193554"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圆角矩形 21"/>
          <p:cNvSpPr/>
          <p:nvPr/>
        </p:nvSpPr>
        <p:spPr>
          <a:xfrm>
            <a:off x="1143000" y="1256404"/>
            <a:ext cx="6858000" cy="71060"/>
          </a:xfrm>
          <a:prstGeom prst="roundRect">
            <a:avLst/>
          </a:prstGeom>
          <a:gradFill flip="none" rotWithShape="1">
            <a:gsLst>
              <a:gs pos="0">
                <a:sysClr val="windowText" lastClr="000000">
                  <a:lumMod val="50000"/>
                  <a:lumOff val="50000"/>
                </a:sysClr>
              </a:gs>
              <a:gs pos="100000">
                <a:sysClr val="window" lastClr="FFFFFF">
                  <a:lumMod val="50000"/>
                  <a:shade val="67500"/>
                  <a:satMod val="115000"/>
                </a:sysClr>
              </a:gs>
              <a:gs pos="55000">
                <a:sysClr val="window" lastClr="FFFFFF">
                  <a:lumMod val="75000"/>
                </a:sysClr>
              </a:gs>
            </a:gsLst>
            <a:lin ang="5400000" scaled="1"/>
            <a:tileRect/>
          </a:gra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600" kern="0">
              <a:solidFill>
                <a:sysClr val="window" lastClr="FFFFFF"/>
              </a:solidFill>
              <a:latin typeface="Calibri"/>
              <a:ea typeface="宋体"/>
            </a:endParaRPr>
          </a:p>
        </p:txBody>
      </p:sp>
      <p:sp>
        <p:nvSpPr>
          <p:cNvPr id="24" name="椭圆 23"/>
          <p:cNvSpPr/>
          <p:nvPr/>
        </p:nvSpPr>
        <p:spPr>
          <a:xfrm>
            <a:off x="3819747"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600" kern="0">
              <a:solidFill>
                <a:sysClr val="window" lastClr="FFFFFF"/>
              </a:solidFill>
              <a:latin typeface="Calibri"/>
              <a:ea typeface="宋体"/>
            </a:endParaRPr>
          </a:p>
        </p:txBody>
      </p:sp>
      <p:sp>
        <p:nvSpPr>
          <p:cNvPr id="27" name="椭圆 26"/>
          <p:cNvSpPr/>
          <p:nvPr/>
        </p:nvSpPr>
        <p:spPr>
          <a:xfrm>
            <a:off x="2404251"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600" kern="0">
              <a:solidFill>
                <a:sysClr val="window" lastClr="FFFFFF"/>
              </a:solidFill>
              <a:latin typeface="Calibri"/>
              <a:ea typeface="宋体"/>
            </a:endParaRPr>
          </a:p>
        </p:txBody>
      </p:sp>
      <p:sp>
        <p:nvSpPr>
          <p:cNvPr id="30" name="五边形 15"/>
          <p:cNvSpPr/>
          <p:nvPr/>
        </p:nvSpPr>
        <p:spPr>
          <a:xfrm rot="5400000">
            <a:off x="5872536" y="1892293"/>
            <a:ext cx="1706662" cy="933616"/>
          </a:xfrm>
          <a:prstGeom prst="rect">
            <a:avLst/>
          </a:prstGeom>
          <a:solidFill>
            <a:srgbClr val="00B0F0"/>
          </a:solidFill>
          <a:ln w="25400" cap="flat" cmpd="sng" algn="ctr">
            <a:noFill/>
            <a:prstDash val="solid"/>
          </a:ln>
          <a:effectLst/>
        </p:spPr>
        <p:txBody>
          <a:bodyPr rtlCol="0" anchor="ctr"/>
          <a:lstStyle/>
          <a:p>
            <a:pPr algn="ctr"/>
            <a:endParaRPr lang="zh-CN" altLang="en-US" sz="2400" kern="0">
              <a:solidFill>
                <a:sysClr val="window" lastClr="FFFFFF"/>
              </a:solidFill>
              <a:latin typeface="Calibri"/>
              <a:ea typeface="宋体"/>
            </a:endParaRPr>
          </a:p>
        </p:txBody>
      </p:sp>
      <p:sp>
        <p:nvSpPr>
          <p:cNvPr id="31" name="椭圆 30"/>
          <p:cNvSpPr/>
          <p:nvPr/>
        </p:nvSpPr>
        <p:spPr>
          <a:xfrm>
            <a:off x="6670725"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600" kern="0">
              <a:solidFill>
                <a:sysClr val="window" lastClr="FFFFFF"/>
              </a:solidFill>
              <a:latin typeface="Calibri"/>
              <a:ea typeface="宋体"/>
            </a:endParaRPr>
          </a:p>
        </p:txBody>
      </p:sp>
      <p:pic>
        <p:nvPicPr>
          <p:cNvPr id="32"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465043" y="1169424"/>
            <a:ext cx="303839"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椭圆 33"/>
          <p:cNvSpPr/>
          <p:nvPr/>
        </p:nvSpPr>
        <p:spPr>
          <a:xfrm>
            <a:off x="5223903"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600" kern="0">
              <a:solidFill>
                <a:sysClr val="window" lastClr="FFFFFF"/>
              </a:solidFill>
              <a:latin typeface="Calibri"/>
              <a:ea typeface="宋体"/>
            </a:endParaRPr>
          </a:p>
        </p:txBody>
      </p:sp>
      <p:sp>
        <p:nvSpPr>
          <p:cNvPr id="41" name="TextBox 40"/>
          <p:cNvSpPr txBox="1"/>
          <p:nvPr/>
        </p:nvSpPr>
        <p:spPr>
          <a:xfrm>
            <a:off x="2212529" y="1703726"/>
            <a:ext cx="461665" cy="1002840"/>
          </a:xfrm>
          <a:prstGeom prst="rect">
            <a:avLst/>
          </a:prstGeom>
          <a:noFill/>
        </p:spPr>
        <p:txBody>
          <a:bodyPr vert="eaVert" wrap="none" rtlCol="0">
            <a:spAutoFit/>
          </a:bodyPr>
          <a:lstStyle/>
          <a:p>
            <a:pPr algn="ctr"/>
            <a:r>
              <a:rPr lang="zh-CN" altLang="en-US" b="1" dirty="0">
                <a:solidFill>
                  <a:schemeClr val="bg1"/>
                </a:solidFill>
                <a:latin typeface="+mn-ea"/>
                <a:ea typeface="+mn-ea"/>
              </a:rPr>
              <a:t>添加文本</a:t>
            </a:r>
          </a:p>
        </p:txBody>
      </p:sp>
      <p:sp>
        <p:nvSpPr>
          <p:cNvPr id="42" name="TextBox 41"/>
          <p:cNvSpPr txBox="1"/>
          <p:nvPr/>
        </p:nvSpPr>
        <p:spPr>
          <a:xfrm>
            <a:off x="3597890" y="1703726"/>
            <a:ext cx="461665" cy="1002840"/>
          </a:xfrm>
          <a:prstGeom prst="rect">
            <a:avLst/>
          </a:prstGeom>
          <a:noFill/>
        </p:spPr>
        <p:txBody>
          <a:bodyPr vert="eaVert" wrap="none" rtlCol="0">
            <a:spAutoFit/>
          </a:bodyPr>
          <a:lstStyle/>
          <a:p>
            <a:pPr algn="ctr"/>
            <a:r>
              <a:rPr lang="zh-CN" altLang="en-US" b="1" dirty="0">
                <a:solidFill>
                  <a:schemeClr val="bg1"/>
                </a:solidFill>
                <a:latin typeface="+mn-ea"/>
                <a:ea typeface="+mn-ea"/>
              </a:rPr>
              <a:t>添加文本</a:t>
            </a:r>
          </a:p>
        </p:txBody>
      </p:sp>
      <p:sp>
        <p:nvSpPr>
          <p:cNvPr id="43" name="TextBox 42"/>
          <p:cNvSpPr txBox="1"/>
          <p:nvPr/>
        </p:nvSpPr>
        <p:spPr>
          <a:xfrm>
            <a:off x="5034703" y="1817539"/>
            <a:ext cx="461665" cy="775212"/>
          </a:xfrm>
          <a:prstGeom prst="rect">
            <a:avLst/>
          </a:prstGeom>
          <a:noFill/>
        </p:spPr>
        <p:txBody>
          <a:bodyPr vert="eaVert" wrap="none" rtlCol="0">
            <a:spAutoFit/>
          </a:bodyPr>
          <a:lstStyle/>
          <a:p>
            <a:pPr algn="ctr"/>
            <a:r>
              <a:rPr lang="zh-CN" altLang="en-US" b="1" dirty="0">
                <a:solidFill>
                  <a:schemeClr val="bg1"/>
                </a:solidFill>
                <a:latin typeface="+mn-ea"/>
                <a:ea typeface="+mn-ea"/>
              </a:rPr>
              <a:t>加文本</a:t>
            </a:r>
          </a:p>
        </p:txBody>
      </p:sp>
      <p:sp>
        <p:nvSpPr>
          <p:cNvPr id="44" name="TextBox 43"/>
          <p:cNvSpPr txBox="1"/>
          <p:nvPr/>
        </p:nvSpPr>
        <p:spPr>
          <a:xfrm>
            <a:off x="6469994" y="1551443"/>
            <a:ext cx="492443" cy="1660989"/>
          </a:xfrm>
          <a:prstGeom prst="rect">
            <a:avLst/>
          </a:prstGeom>
          <a:noFill/>
        </p:spPr>
        <p:txBody>
          <a:bodyPr vert="eaVert" wrap="square" rtlCol="0">
            <a:spAutoFit/>
          </a:bodyPr>
          <a:lstStyle/>
          <a:p>
            <a:pPr algn="ctr"/>
            <a:r>
              <a:rPr lang="en-US" altLang="zh-CN" sz="2000" b="1" dirty="0">
                <a:latin typeface="+mn-ea"/>
                <a:ea typeface="+mn-ea"/>
              </a:rPr>
              <a:t>Luyện đọc</a:t>
            </a:r>
            <a:endParaRPr lang="zh-CN" altLang="en-US" sz="2000" b="1" dirty="0">
              <a:latin typeface="+mn-ea"/>
              <a:ea typeface="+mn-ea"/>
            </a:endParaRPr>
          </a:p>
        </p:txBody>
      </p:sp>
      <p:pic>
        <p:nvPicPr>
          <p:cNvPr id="29" name="图片 6">
            <a:extLst>
              <a:ext uri="{FF2B5EF4-FFF2-40B4-BE49-F238E27FC236}">
                <a16:creationId xmlns:a16="http://schemas.microsoft.com/office/drawing/2014/main" id="{157B070D-2758-4C83-90B7-6E90C3E4283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386013"/>
            <a:ext cx="9144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5">
            <a:extLst>
              <a:ext uri="{FF2B5EF4-FFF2-40B4-BE49-F238E27FC236}">
                <a16:creationId xmlns:a16="http://schemas.microsoft.com/office/drawing/2014/main" id="{CEE776A4-03C4-4005-A4B4-B19F80F3BAF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flipH="1">
            <a:off x="2601410" y="2359101"/>
            <a:ext cx="2493135" cy="261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0-#ppt_w/2"/>
                                          </p:val>
                                        </p:tav>
                                        <p:tav tm="100000">
                                          <p:val>
                                            <p:strVal val="#ppt_x"/>
                                          </p:val>
                                        </p:tav>
                                      </p:tavLst>
                                    </p:anim>
                                    <p:anim calcmode="lin" valueType="num">
                                      <p:cBhvr additive="base">
                                        <p:cTn id="8" dur="75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0-#ppt_w/2"/>
                                          </p:val>
                                        </p:tav>
                                        <p:tav tm="100000">
                                          <p:val>
                                            <p:strVal val="#ppt_x"/>
                                          </p:val>
                                        </p:tav>
                                      </p:tavLst>
                                    </p:anim>
                                    <p:anim calcmode="lin" valueType="num">
                                      <p:cBhvr additive="base">
                                        <p:cTn id="12" dur="75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0-#ppt_w/2"/>
                                          </p:val>
                                        </p:tav>
                                        <p:tav tm="100000">
                                          <p:val>
                                            <p:strVal val="#ppt_x"/>
                                          </p:val>
                                        </p:tav>
                                      </p:tavLst>
                                    </p:anim>
                                    <p:anim calcmode="lin" valueType="num">
                                      <p:cBhvr additive="base">
                                        <p:cTn id="16" dur="750" fill="hold"/>
                                        <p:tgtEl>
                                          <p:spTgt spid="18"/>
                                        </p:tgtEl>
                                        <p:attrNameLst>
                                          <p:attrName>ppt_y</p:attrName>
                                        </p:attrNameLst>
                                      </p:cBhvr>
                                      <p:tavLst>
                                        <p:tav tm="0">
                                          <p:val>
                                            <p:strVal val="#ppt_y"/>
                                          </p:val>
                                        </p:tav>
                                        <p:tav tm="100000">
                                          <p:val>
                                            <p:strVal val="#ppt_y"/>
                                          </p:val>
                                        </p:tav>
                                      </p:tavLst>
                                    </p:anim>
                                  </p:childTnLst>
                                </p:cTn>
                              </p:par>
                              <p:par>
                                <p:cTn id="17" presetID="2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edge">
                                      <p:cBhvr>
                                        <p:cTn id="19" dur="1000"/>
                                        <p:tgtEl>
                                          <p:spTgt spid="30"/>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1000" fill="hold"/>
                                        <p:tgtEl>
                                          <p:spTgt spid="29"/>
                                        </p:tgtEl>
                                        <p:attrNameLst>
                                          <p:attrName>ppt_y</p:attrName>
                                        </p:attrNameLst>
                                      </p:cBhvr>
                                      <p:tavLst>
                                        <p:tav tm="0">
                                          <p:val>
                                            <p:strVal val="#ppt_y+.1"/>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1+#ppt_w/2"/>
                                          </p:val>
                                        </p:tav>
                                        <p:tav tm="100000">
                                          <p:val>
                                            <p:strVal val="#ppt_x"/>
                                          </p:val>
                                        </p:tav>
                                      </p:tavLst>
                                    </p:anim>
                                    <p:anim calcmode="lin" valueType="num">
                                      <p:cBhvr additive="base">
                                        <p:cTn id="29"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0">
            <a:extLst>
              <a:ext uri="{FF2B5EF4-FFF2-40B4-BE49-F238E27FC236}">
                <a16:creationId xmlns:a16="http://schemas.microsoft.com/office/drawing/2014/main" id="{1B70D56D-7B96-4E74-9DB0-52F2B0E7ED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4500" y="1371600"/>
            <a:ext cx="4278313" cy="356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15">
            <a:extLst>
              <a:ext uri="{FF2B5EF4-FFF2-40B4-BE49-F238E27FC236}">
                <a16:creationId xmlns:a16="http://schemas.microsoft.com/office/drawing/2014/main" id="{3831E917-627E-4804-9B86-B1AAE335B21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21345630">
            <a:off x="2679945" y="667582"/>
            <a:ext cx="633095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17">
            <a:extLst>
              <a:ext uri="{FF2B5EF4-FFF2-40B4-BE49-F238E27FC236}">
                <a16:creationId xmlns:a16="http://schemas.microsoft.com/office/drawing/2014/main" id="{D94C6837-93E3-43E4-A65B-5049C0DB1CAC}"/>
              </a:ext>
            </a:extLst>
          </p:cNvPr>
          <p:cNvSpPr txBox="1">
            <a:spLocks noChangeArrowheads="1"/>
          </p:cNvSpPr>
          <p:nvPr/>
        </p:nvSpPr>
        <p:spPr bwMode="auto">
          <a:xfrm>
            <a:off x="1694656" y="100131"/>
            <a:ext cx="2590800"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zh-CN" sz="3600" b="1" dirty="0">
                <a:solidFill>
                  <a:srgbClr val="0070C0"/>
                </a:solidFill>
                <a:latin typeface="Times New Roman" panose="02020603050405020304" pitchFamily="18" charset="0"/>
                <a:ea typeface="inpin heiti"/>
                <a:cs typeface="Times New Roman" panose="02020603050405020304" pitchFamily="18" charset="0"/>
              </a:rPr>
              <a:t>TỪ KHÓ</a:t>
            </a:r>
            <a:endParaRPr lang="zh-CN" altLang="en-US" sz="3600" b="1" dirty="0">
              <a:solidFill>
                <a:srgbClr val="0070C0"/>
              </a:solidFill>
              <a:latin typeface="Times New Roman" panose="02020603050405020304" pitchFamily="18" charset="0"/>
              <a:ea typeface="inpin heiti"/>
              <a:cs typeface="Times New Roman" panose="02020603050405020304" pitchFamily="18" charset="0"/>
            </a:endParaRPr>
          </a:p>
        </p:txBody>
      </p:sp>
      <p:sp>
        <p:nvSpPr>
          <p:cNvPr id="5" name="TextBox 4">
            <a:extLst>
              <a:ext uri="{FF2B5EF4-FFF2-40B4-BE49-F238E27FC236}">
                <a16:creationId xmlns:a16="http://schemas.microsoft.com/office/drawing/2014/main" id="{8F139B25-8C31-4DCD-922E-BB1A928226E1}"/>
              </a:ext>
            </a:extLst>
          </p:cNvPr>
          <p:cNvSpPr txBox="1">
            <a:spLocks noChangeArrowheads="1"/>
          </p:cNvSpPr>
          <p:nvPr/>
        </p:nvSpPr>
        <p:spPr bwMode="auto">
          <a:xfrm>
            <a:off x="4068681" y="1061788"/>
            <a:ext cx="46482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4800" b="1" dirty="0">
                <a:latin typeface="Times New Roman" panose="02020603050405020304" pitchFamily="18" charset="0"/>
                <a:cs typeface="Times New Roman" panose="02020603050405020304" pitchFamily="18" charset="0"/>
              </a:rPr>
              <a:t>Ê – mi- li</a:t>
            </a:r>
          </a:p>
          <a:p>
            <a:pPr eaLnBrk="1" hangingPunct="1">
              <a:spcBef>
                <a:spcPct val="0"/>
              </a:spcBef>
              <a:buFontTx/>
              <a:buNone/>
            </a:pPr>
            <a:r>
              <a:rPr lang="en-US" altLang="en-US" sz="4800" b="1" dirty="0">
                <a:latin typeface="Times New Roman" panose="02020603050405020304" pitchFamily="18" charset="0"/>
                <a:cs typeface="Times New Roman" panose="02020603050405020304" pitchFamily="18" charset="0"/>
              </a:rPr>
              <a:t>Pô-tô-mác</a:t>
            </a:r>
          </a:p>
          <a:p>
            <a:pPr eaLnBrk="1" hangingPunct="1">
              <a:spcBef>
                <a:spcPct val="0"/>
              </a:spcBef>
              <a:buFontTx/>
              <a:buNone/>
            </a:pPr>
            <a:r>
              <a:rPr lang="en-US" altLang="en-US" sz="4800" b="1" dirty="0">
                <a:latin typeface="Times New Roman" panose="02020603050405020304" pitchFamily="18" charset="0"/>
                <a:cs typeface="Times New Roman" panose="02020603050405020304" pitchFamily="18" charset="0"/>
              </a:rPr>
              <a:t>Oa-sinh-</a:t>
            </a:r>
            <a:r>
              <a:rPr lang="en-US" altLang="en-US" sz="4800" b="1" dirty="0" err="1">
                <a:latin typeface="Times New Roman" panose="02020603050405020304" pitchFamily="18" charset="0"/>
                <a:cs typeface="Times New Roman" panose="02020603050405020304" pitchFamily="18" charset="0"/>
              </a:rPr>
              <a:t>tơn</a:t>
            </a:r>
            <a:endParaRPr lang="en-US" altLang="en-US" sz="48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en-US" sz="4800" b="1" dirty="0">
                <a:latin typeface="Times New Roman" panose="02020603050405020304" pitchFamily="18" charset="0"/>
                <a:cs typeface="Times New Roman" panose="02020603050405020304" pitchFamily="18" charset="0"/>
              </a:rPr>
              <a:t>Giôn-xơn</a:t>
            </a:r>
          </a:p>
        </p:txBody>
      </p:sp>
    </p:spTree>
    <p:extLst>
      <p:ext uri="{BB962C8B-B14F-4D97-AF65-F5344CB8AC3E}">
        <p14:creationId xmlns:p14="http://schemas.microsoft.com/office/powerpoint/2010/main" val="611870051"/>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randombar(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95F5451B-AD37-423F-A63F-E5972BB4F035}"/>
              </a:ext>
            </a:extLst>
          </p:cNvPr>
          <p:cNvSpPr txBox="1"/>
          <p:nvPr/>
        </p:nvSpPr>
        <p:spPr>
          <a:xfrm>
            <a:off x="2426366" y="204536"/>
            <a:ext cx="4588043" cy="529390"/>
          </a:xfrm>
          <a:prstGeom prst="rect">
            <a:avLst/>
          </a:prstGeom>
          <a:ln/>
          <a:effectLst>
            <a:outerShdw blurRad="50800" dist="38100" dir="8100000" algn="tr" rotWithShape="0">
              <a:prstClr val="black">
                <a:alpha val="40000"/>
              </a:prstClr>
            </a:outerShdw>
            <a:softEdge rad="31750"/>
          </a:effectLst>
        </p:spPr>
        <p:style>
          <a:lnRef idx="2">
            <a:schemeClr val="accent1"/>
          </a:lnRef>
          <a:fillRef idx="1">
            <a:schemeClr val="lt1"/>
          </a:fillRef>
          <a:effectRef idx="0">
            <a:schemeClr val="accent1"/>
          </a:effectRef>
          <a:fontRef idx="minor">
            <a:schemeClr val="dk1"/>
          </a:fontRef>
        </p:style>
        <p:txBody>
          <a:bodyPr lIns="0" tIns="0" rIns="0" bIns="0"/>
          <a:lstStyle/>
          <a:p>
            <a:pPr algn="ctr">
              <a:defRPr/>
            </a:pPr>
            <a:r>
              <a:rPr lang="en-US" altLang="zh-CN" sz="2800" b="1" dirty="0">
                <a:latin typeface="Times New Roman" panose="02020603050405020304" pitchFamily="18" charset="0"/>
                <a:ea typeface="inpin heiti" charset="-122"/>
                <a:cs typeface="Times New Roman" panose="02020603050405020304" pitchFamily="18" charset="0"/>
              </a:rPr>
              <a:t>Hướng dẫn ngắt nghỉ câu</a:t>
            </a:r>
          </a:p>
        </p:txBody>
      </p:sp>
      <p:sp>
        <p:nvSpPr>
          <p:cNvPr id="3" name="TextBox 2">
            <a:extLst>
              <a:ext uri="{FF2B5EF4-FFF2-40B4-BE49-F238E27FC236}">
                <a16:creationId xmlns:a16="http://schemas.microsoft.com/office/drawing/2014/main" id="{F4B123E4-95DF-4B1E-A806-D8162844A1E5}"/>
              </a:ext>
            </a:extLst>
          </p:cNvPr>
          <p:cNvSpPr txBox="1"/>
          <p:nvPr/>
        </p:nvSpPr>
        <p:spPr bwMode="auto">
          <a:xfrm>
            <a:off x="1704472" y="988595"/>
            <a:ext cx="7772400" cy="3539430"/>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just" eaLnBrk="1" fontAlgn="auto" hangingPunct="1">
              <a:spcBef>
                <a:spcPts val="0"/>
              </a:spcBef>
              <a:spcAft>
                <a:spcPts val="0"/>
              </a:spcAft>
              <a:defRPr/>
            </a:pPr>
            <a:r>
              <a:rPr lang="en-US" sz="3200" dirty="0">
                <a:ln w="11430"/>
                <a:solidFill>
                  <a:srgbClr val="0033CC"/>
                </a:solidFill>
                <a:latin typeface="Times New Roman"/>
                <a:cs typeface="+mn-cs"/>
              </a:rPr>
              <a:t>Cha </a:t>
            </a:r>
            <a:r>
              <a:rPr lang="en-US" sz="3200" dirty="0">
                <a:ln w="11430"/>
                <a:solidFill>
                  <a:srgbClr val="FF0000"/>
                </a:solidFill>
                <a:latin typeface="Times New Roman"/>
                <a:cs typeface="+mn-cs"/>
              </a:rPr>
              <a:t>không bế </a:t>
            </a:r>
            <a:r>
              <a:rPr lang="en-US" sz="3200" dirty="0">
                <a:ln w="11430"/>
                <a:solidFill>
                  <a:srgbClr val="0033CC"/>
                </a:solidFill>
                <a:latin typeface="Times New Roman"/>
                <a:cs typeface="+mn-cs"/>
              </a:rPr>
              <a:t>con về </a:t>
            </a:r>
            <a:r>
              <a:rPr lang="vi-VN" sz="3200" dirty="0">
                <a:ln w="11430"/>
                <a:solidFill>
                  <a:srgbClr val="0033CC"/>
                </a:solidFill>
                <a:latin typeface="Times New Roman"/>
                <a:cs typeface="+mn-cs"/>
              </a:rPr>
              <a:t>đượ</a:t>
            </a:r>
            <a:r>
              <a:rPr lang="en-US" sz="3200" dirty="0">
                <a:ln w="11430"/>
                <a:solidFill>
                  <a:srgbClr val="0033CC"/>
                </a:solidFill>
                <a:latin typeface="Times New Roman"/>
                <a:cs typeface="+mn-cs"/>
              </a:rPr>
              <a:t>c nữa!</a:t>
            </a:r>
            <a:r>
              <a:rPr lang="en-US" sz="3200" b="1" dirty="0">
                <a:ln w="11430"/>
                <a:solidFill>
                  <a:srgbClr val="FF0000"/>
                </a:solidFill>
                <a:latin typeface="Times New Roman"/>
                <a:cs typeface="+mn-cs"/>
              </a:rPr>
              <a:t>//</a:t>
            </a:r>
          </a:p>
          <a:p>
            <a:pPr algn="just" eaLnBrk="1" fontAlgn="auto" hangingPunct="1">
              <a:spcBef>
                <a:spcPts val="0"/>
              </a:spcBef>
              <a:spcAft>
                <a:spcPts val="0"/>
              </a:spcAft>
              <a:defRPr/>
            </a:pPr>
            <a:r>
              <a:rPr lang="en-US" sz="3200" dirty="0">
                <a:ln w="11430"/>
                <a:solidFill>
                  <a:srgbClr val="0033CC"/>
                </a:solidFill>
                <a:latin typeface="Times New Roman"/>
                <a:cs typeface="+mn-cs"/>
              </a:rPr>
              <a:t>Khi </a:t>
            </a:r>
            <a:r>
              <a:rPr lang="vi-VN" sz="3200" dirty="0">
                <a:ln w="11430"/>
                <a:solidFill>
                  <a:srgbClr val="0033CC"/>
                </a:solidFill>
                <a:latin typeface="Times New Roman"/>
                <a:cs typeface="+mn-cs"/>
              </a:rPr>
              <a:t>đã</a:t>
            </a:r>
            <a:r>
              <a:rPr lang="en-US" sz="3200" dirty="0">
                <a:ln w="11430"/>
                <a:solidFill>
                  <a:srgbClr val="0033CC"/>
                </a:solidFill>
                <a:latin typeface="Times New Roman"/>
                <a:cs typeface="+mn-cs"/>
              </a:rPr>
              <a:t> sáng bùng lên </a:t>
            </a:r>
            <a:r>
              <a:rPr lang="en-US" sz="3200" b="1" dirty="0">
                <a:ln w="11430"/>
                <a:solidFill>
                  <a:srgbClr val="FF0000"/>
                </a:solidFill>
                <a:latin typeface="Times New Roman"/>
                <a:cs typeface="+mn-cs"/>
              </a:rPr>
              <a:t>/</a:t>
            </a:r>
            <a:r>
              <a:rPr lang="en-US" sz="3200" dirty="0">
                <a:ln w="11430"/>
                <a:solidFill>
                  <a:srgbClr val="0033CC"/>
                </a:solidFill>
                <a:latin typeface="Times New Roman"/>
                <a:cs typeface="+mn-cs"/>
              </a:rPr>
              <a:t> ngọn lửa</a:t>
            </a:r>
          </a:p>
          <a:p>
            <a:pPr algn="just" eaLnBrk="1" fontAlgn="auto" hangingPunct="1">
              <a:spcBef>
                <a:spcPts val="0"/>
              </a:spcBef>
              <a:spcAft>
                <a:spcPts val="0"/>
              </a:spcAft>
              <a:defRPr/>
            </a:pPr>
            <a:r>
              <a:rPr lang="en-US" sz="3200" dirty="0">
                <a:ln w="11430"/>
                <a:solidFill>
                  <a:srgbClr val="0033CC"/>
                </a:solidFill>
                <a:latin typeface="Times New Roman"/>
                <a:cs typeface="+mn-cs"/>
              </a:rPr>
              <a:t>Đêm nay </a:t>
            </a:r>
            <a:r>
              <a:rPr lang="en-US" sz="3200" b="1" dirty="0">
                <a:ln w="11430"/>
                <a:solidFill>
                  <a:srgbClr val="FF0000"/>
                </a:solidFill>
                <a:latin typeface="Times New Roman"/>
                <a:cs typeface="+mn-cs"/>
              </a:rPr>
              <a:t>/</a:t>
            </a:r>
            <a:r>
              <a:rPr lang="en-US" sz="3200" dirty="0">
                <a:ln w="11430"/>
                <a:solidFill>
                  <a:srgbClr val="0033CC"/>
                </a:solidFill>
                <a:latin typeface="Times New Roman"/>
                <a:cs typeface="+mn-cs"/>
              </a:rPr>
              <a:t> mẹ </a:t>
            </a:r>
            <a:r>
              <a:rPr lang="vi-VN" sz="3200" dirty="0">
                <a:ln w="11430"/>
                <a:solidFill>
                  <a:srgbClr val="0033CC"/>
                </a:solidFill>
                <a:latin typeface="Times New Roman"/>
                <a:cs typeface="+mn-cs"/>
              </a:rPr>
              <a:t>đến</a:t>
            </a:r>
            <a:r>
              <a:rPr lang="en-US" sz="3200" dirty="0">
                <a:ln w="11430"/>
                <a:solidFill>
                  <a:srgbClr val="0033CC"/>
                </a:solidFill>
                <a:latin typeface="Times New Roman"/>
                <a:cs typeface="+mn-cs"/>
              </a:rPr>
              <a:t> </a:t>
            </a:r>
            <a:r>
              <a:rPr lang="en-US" sz="3200" dirty="0">
                <a:ln w="11430"/>
                <a:solidFill>
                  <a:srgbClr val="FF0000"/>
                </a:solidFill>
                <a:latin typeface="Times New Roman"/>
                <a:cs typeface="+mn-cs"/>
              </a:rPr>
              <a:t>tìm</a:t>
            </a:r>
            <a:r>
              <a:rPr lang="en-US" sz="3200" dirty="0">
                <a:ln w="11430"/>
                <a:solidFill>
                  <a:srgbClr val="0033CC"/>
                </a:solidFill>
                <a:latin typeface="Times New Roman"/>
                <a:cs typeface="+mn-cs"/>
              </a:rPr>
              <a:t> con </a:t>
            </a:r>
            <a:r>
              <a:rPr lang="en-US" sz="3200" b="1" dirty="0">
                <a:ln w="11430"/>
                <a:solidFill>
                  <a:srgbClr val="FF0000"/>
                </a:solidFill>
                <a:latin typeface="Times New Roman"/>
                <a:cs typeface="+mn-cs"/>
              </a:rPr>
              <a:t>/</a:t>
            </a:r>
          </a:p>
          <a:p>
            <a:pPr algn="just" eaLnBrk="1" fontAlgn="auto" hangingPunct="1">
              <a:spcBef>
                <a:spcPts val="0"/>
              </a:spcBef>
              <a:spcAft>
                <a:spcPts val="0"/>
              </a:spcAft>
              <a:defRPr/>
            </a:pPr>
            <a:r>
              <a:rPr lang="en-US" sz="3200" dirty="0">
                <a:ln w="11430"/>
                <a:solidFill>
                  <a:srgbClr val="0033CC"/>
                </a:solidFill>
                <a:latin typeface="Times New Roman"/>
                <a:cs typeface="+mn-cs"/>
              </a:rPr>
              <a:t>Con sẽ </a:t>
            </a:r>
            <a:r>
              <a:rPr lang="en-US" sz="3200" dirty="0">
                <a:ln w="11430"/>
                <a:solidFill>
                  <a:srgbClr val="FF0000"/>
                </a:solidFill>
                <a:latin typeface="Times New Roman"/>
                <a:cs typeface="+mn-cs"/>
              </a:rPr>
              <a:t>ôm</a:t>
            </a:r>
            <a:r>
              <a:rPr lang="en-US" sz="3200" dirty="0">
                <a:ln w="11430"/>
                <a:solidFill>
                  <a:srgbClr val="0033CC"/>
                </a:solidFill>
                <a:latin typeface="Times New Roman"/>
                <a:cs typeface="+mn-cs"/>
              </a:rPr>
              <a:t> lấy mẹ mà </a:t>
            </a:r>
            <a:r>
              <a:rPr lang="en-US" sz="3200" dirty="0">
                <a:ln w="11430"/>
                <a:solidFill>
                  <a:srgbClr val="FF0000"/>
                </a:solidFill>
                <a:latin typeface="Times New Roman"/>
                <a:cs typeface="+mn-cs"/>
              </a:rPr>
              <a:t>hôn</a:t>
            </a:r>
            <a:r>
              <a:rPr lang="en-US" sz="3200" dirty="0">
                <a:ln w="11430"/>
                <a:solidFill>
                  <a:srgbClr val="0033CC"/>
                </a:solidFill>
                <a:latin typeface="Times New Roman"/>
                <a:cs typeface="+mn-cs"/>
              </a:rPr>
              <a:t> </a:t>
            </a:r>
            <a:r>
              <a:rPr lang="en-US" sz="3200" b="1" dirty="0">
                <a:ln w="11430"/>
                <a:solidFill>
                  <a:srgbClr val="FF0000"/>
                </a:solidFill>
                <a:latin typeface="Times New Roman"/>
                <a:cs typeface="+mn-cs"/>
              </a:rPr>
              <a:t>/</a:t>
            </a:r>
          </a:p>
          <a:p>
            <a:pPr algn="just" eaLnBrk="1" fontAlgn="auto" hangingPunct="1">
              <a:spcBef>
                <a:spcPts val="0"/>
              </a:spcBef>
              <a:spcAft>
                <a:spcPts val="0"/>
              </a:spcAft>
              <a:defRPr/>
            </a:pPr>
            <a:r>
              <a:rPr lang="en-US" sz="3200" dirty="0">
                <a:ln w="11430"/>
                <a:solidFill>
                  <a:srgbClr val="0033CC"/>
                </a:solidFill>
                <a:latin typeface="Times New Roman"/>
                <a:cs typeface="+mn-cs"/>
              </a:rPr>
              <a:t>Cho cha nhé </a:t>
            </a:r>
            <a:r>
              <a:rPr lang="en-US" sz="3200" b="1" dirty="0">
                <a:ln w="11430"/>
                <a:solidFill>
                  <a:srgbClr val="FF0000"/>
                </a:solidFill>
                <a:latin typeface="Times New Roman"/>
                <a:cs typeface="+mn-cs"/>
              </a:rPr>
              <a:t>//</a:t>
            </a:r>
          </a:p>
          <a:p>
            <a:pPr algn="just" eaLnBrk="1" fontAlgn="auto" hangingPunct="1">
              <a:spcBef>
                <a:spcPts val="0"/>
              </a:spcBef>
              <a:spcAft>
                <a:spcPts val="0"/>
              </a:spcAft>
              <a:defRPr/>
            </a:pPr>
            <a:r>
              <a:rPr lang="en-US" sz="3200" dirty="0">
                <a:ln w="11430"/>
                <a:solidFill>
                  <a:srgbClr val="0033CC"/>
                </a:solidFill>
                <a:latin typeface="Times New Roman"/>
                <a:cs typeface="+mn-cs"/>
              </a:rPr>
              <a:t>Và con sẽ </a:t>
            </a:r>
            <a:r>
              <a:rPr lang="en-US" sz="3200" dirty="0">
                <a:ln w="11430"/>
                <a:solidFill>
                  <a:srgbClr val="FF0000"/>
                </a:solidFill>
                <a:latin typeface="Times New Roman"/>
                <a:cs typeface="+mn-cs"/>
              </a:rPr>
              <a:t>nói giùm </a:t>
            </a:r>
            <a:r>
              <a:rPr lang="en-US" sz="3200" dirty="0">
                <a:ln w="11430"/>
                <a:solidFill>
                  <a:srgbClr val="0033CC"/>
                </a:solidFill>
                <a:latin typeface="Times New Roman"/>
                <a:cs typeface="+mn-cs"/>
              </a:rPr>
              <a:t>với mẹ: </a:t>
            </a:r>
            <a:r>
              <a:rPr lang="en-US" sz="3200" b="1" dirty="0">
                <a:ln w="11430"/>
                <a:solidFill>
                  <a:srgbClr val="FF0000"/>
                </a:solidFill>
                <a:latin typeface="Times New Roman"/>
                <a:cs typeface="+mn-cs"/>
              </a:rPr>
              <a:t>//</a:t>
            </a:r>
          </a:p>
          <a:p>
            <a:pPr algn="just" eaLnBrk="1" fontAlgn="auto" hangingPunct="1">
              <a:spcBef>
                <a:spcPts val="0"/>
              </a:spcBef>
              <a:spcAft>
                <a:spcPts val="0"/>
              </a:spcAft>
              <a:defRPr/>
            </a:pPr>
            <a:r>
              <a:rPr lang="en-US" sz="3200" dirty="0">
                <a:ln w="11430"/>
                <a:solidFill>
                  <a:srgbClr val="0033CC"/>
                </a:solidFill>
                <a:latin typeface="Times New Roman"/>
                <a:cs typeface="+mn-cs"/>
              </a:rPr>
              <a:t>Cha </a:t>
            </a:r>
            <a:r>
              <a:rPr lang="vi-VN" sz="3200" dirty="0">
                <a:ln w="11430"/>
                <a:solidFill>
                  <a:srgbClr val="0033CC"/>
                </a:solidFill>
                <a:latin typeface="Times New Roman"/>
                <a:cs typeface="+mn-cs"/>
              </a:rPr>
              <a:t>đ</a:t>
            </a:r>
            <a:r>
              <a:rPr lang="en-US" sz="3200" dirty="0">
                <a:ln w="11430"/>
                <a:solidFill>
                  <a:srgbClr val="0033CC"/>
                </a:solidFill>
                <a:latin typeface="Times New Roman"/>
                <a:cs typeface="+mn-cs"/>
              </a:rPr>
              <a:t>i </a:t>
            </a:r>
            <a:r>
              <a:rPr lang="en-US" sz="3200" dirty="0" err="1">
                <a:ln w="11430"/>
                <a:solidFill>
                  <a:srgbClr val="FF0000"/>
                </a:solidFill>
                <a:latin typeface="Times New Roman"/>
                <a:cs typeface="+mn-cs"/>
              </a:rPr>
              <a:t>vui</a:t>
            </a:r>
            <a:r>
              <a:rPr lang="en-US" sz="3200" dirty="0">
                <a:ln w="11430"/>
                <a:solidFill>
                  <a:srgbClr val="0033CC"/>
                </a:solidFill>
                <a:latin typeface="Times New Roman"/>
                <a:cs typeface="+mn-cs"/>
              </a:rPr>
              <a:t>,</a:t>
            </a:r>
            <a:r>
              <a:rPr lang="en-US" sz="3200" dirty="0">
                <a:ln w="11430"/>
                <a:solidFill>
                  <a:srgbClr val="FF0000"/>
                </a:solidFill>
                <a:latin typeface="Times New Roman"/>
                <a:cs typeface="+mn-cs"/>
              </a:rPr>
              <a:t>/</a:t>
            </a:r>
            <a:r>
              <a:rPr lang="en-US" sz="3200" dirty="0">
                <a:ln w="11430"/>
                <a:solidFill>
                  <a:srgbClr val="0033CC"/>
                </a:solidFill>
                <a:latin typeface="Times New Roman"/>
                <a:cs typeface="+mn-cs"/>
              </a:rPr>
              <a:t> xin mẹ </a:t>
            </a:r>
            <a:r>
              <a:rPr lang="vi-VN" sz="3200" dirty="0">
                <a:ln w="11430"/>
                <a:solidFill>
                  <a:srgbClr val="0033CC"/>
                </a:solidFill>
                <a:latin typeface="Times New Roman"/>
                <a:cs typeface="+mn-cs"/>
              </a:rPr>
              <a:t>đừng</a:t>
            </a:r>
            <a:r>
              <a:rPr lang="en-US" sz="3200" dirty="0">
                <a:ln w="11430"/>
                <a:solidFill>
                  <a:srgbClr val="0033CC"/>
                </a:solidFill>
                <a:latin typeface="Times New Roman"/>
                <a:cs typeface="+mn-cs"/>
              </a:rPr>
              <a:t> </a:t>
            </a:r>
            <a:r>
              <a:rPr lang="en-US" sz="3200" dirty="0" err="1">
                <a:ln w="11430"/>
                <a:solidFill>
                  <a:srgbClr val="FF0000"/>
                </a:solidFill>
                <a:latin typeface="Times New Roman"/>
                <a:cs typeface="+mn-cs"/>
              </a:rPr>
              <a:t>buồn</a:t>
            </a:r>
            <a:r>
              <a:rPr lang="en-US" sz="3200" dirty="0">
                <a:ln w="11430"/>
                <a:solidFill>
                  <a:srgbClr val="0033CC"/>
                </a:solidFill>
                <a:latin typeface="Times New Roman"/>
                <a:cs typeface="+mn-cs"/>
              </a:rPr>
              <a:t>!</a:t>
            </a:r>
            <a:r>
              <a:rPr lang="en-US" sz="3200" dirty="0">
                <a:ln w="11430"/>
                <a:solidFill>
                  <a:srgbClr val="FF0000"/>
                </a:solidFill>
                <a:latin typeface="Times New Roman"/>
                <a:cs typeface="+mn-cs"/>
              </a:rPr>
              <a:t>//</a:t>
            </a:r>
          </a:p>
        </p:txBody>
      </p:sp>
    </p:spTree>
    <p:extLst>
      <p:ext uri="{BB962C8B-B14F-4D97-AF65-F5344CB8AC3E}">
        <p14:creationId xmlns:p14="http://schemas.microsoft.com/office/powerpoint/2010/main" val="3673653078"/>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trips(downRight)">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768882" y="1169424"/>
            <a:ext cx="193554"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033297" y="1169424"/>
            <a:ext cx="193554"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圆角矩形 21"/>
          <p:cNvSpPr/>
          <p:nvPr/>
        </p:nvSpPr>
        <p:spPr>
          <a:xfrm>
            <a:off x="1143000" y="1256404"/>
            <a:ext cx="6858000" cy="71060"/>
          </a:xfrm>
          <a:prstGeom prst="roundRect">
            <a:avLst/>
          </a:prstGeom>
          <a:gradFill flip="none" rotWithShape="1">
            <a:gsLst>
              <a:gs pos="0">
                <a:sysClr val="windowText" lastClr="000000">
                  <a:lumMod val="50000"/>
                  <a:lumOff val="50000"/>
                </a:sysClr>
              </a:gs>
              <a:gs pos="100000">
                <a:sysClr val="window" lastClr="FFFFFF">
                  <a:lumMod val="50000"/>
                  <a:shade val="67500"/>
                  <a:satMod val="115000"/>
                </a:sysClr>
              </a:gs>
              <a:gs pos="55000">
                <a:sysClr val="window" lastClr="FFFFFF">
                  <a:lumMod val="75000"/>
                </a:sysClr>
              </a:gs>
            </a:gsLst>
            <a:lin ang="5400000" scaled="1"/>
            <a:tileRect/>
          </a:gra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sp>
        <p:nvSpPr>
          <p:cNvPr id="24" name="椭圆 23"/>
          <p:cNvSpPr/>
          <p:nvPr/>
        </p:nvSpPr>
        <p:spPr>
          <a:xfrm>
            <a:off x="3819747"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sp>
        <p:nvSpPr>
          <p:cNvPr id="27" name="椭圆 26"/>
          <p:cNvSpPr/>
          <p:nvPr/>
        </p:nvSpPr>
        <p:spPr>
          <a:xfrm>
            <a:off x="2404251"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sp>
        <p:nvSpPr>
          <p:cNvPr id="30" name="五边形 15"/>
          <p:cNvSpPr/>
          <p:nvPr/>
        </p:nvSpPr>
        <p:spPr>
          <a:xfrm rot="5400000">
            <a:off x="5809429" y="1973796"/>
            <a:ext cx="1846713" cy="921585"/>
          </a:xfrm>
          <a:prstGeom prst="rect">
            <a:avLst/>
          </a:prstGeom>
          <a:solidFill>
            <a:srgbClr val="00B0F0"/>
          </a:solidFill>
          <a:ln w="25400" cap="flat" cmpd="sng" algn="ctr">
            <a:noFill/>
            <a:prstDash val="solid"/>
          </a:ln>
          <a:effectLst/>
        </p:spPr>
        <p:txBody>
          <a:bodyPr rtlCol="0" anchor="ctr"/>
          <a:lstStyle/>
          <a:p>
            <a:pPr algn="ctr"/>
            <a:endParaRPr lang="zh-CN" altLang="en-US" kern="0">
              <a:solidFill>
                <a:sysClr val="window" lastClr="FFFFFF"/>
              </a:solidFill>
              <a:latin typeface="Calibri"/>
              <a:ea typeface="宋体"/>
            </a:endParaRPr>
          </a:p>
        </p:txBody>
      </p:sp>
      <p:sp>
        <p:nvSpPr>
          <p:cNvPr id="31" name="椭圆 30"/>
          <p:cNvSpPr/>
          <p:nvPr/>
        </p:nvSpPr>
        <p:spPr>
          <a:xfrm>
            <a:off x="6670725"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pic>
        <p:nvPicPr>
          <p:cNvPr id="32"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465043" y="1169424"/>
            <a:ext cx="303839"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五边形 18"/>
          <p:cNvSpPr/>
          <p:nvPr/>
        </p:nvSpPr>
        <p:spPr>
          <a:xfrm rot="5400000">
            <a:off x="4036096" y="1973795"/>
            <a:ext cx="1846712" cy="921585"/>
          </a:xfrm>
          <a:prstGeom prst="rect">
            <a:avLst/>
          </a:prstGeom>
          <a:solidFill>
            <a:schemeClr val="accent2">
              <a:lumMod val="60000"/>
              <a:lumOff val="40000"/>
            </a:schemeClr>
          </a:solidFill>
          <a:ln w="25400" cap="flat" cmpd="sng" algn="ctr">
            <a:noFill/>
            <a:prstDash val="solid"/>
          </a:ln>
          <a:effectLst/>
        </p:spPr>
        <p:txBody>
          <a:bodyPr rtlCol="0" anchor="ctr"/>
          <a:lstStyle/>
          <a:p>
            <a:pPr algn="ctr"/>
            <a:endParaRPr lang="zh-CN" altLang="en-US" kern="0">
              <a:solidFill>
                <a:sysClr val="window" lastClr="FFFFFF"/>
              </a:solidFill>
              <a:latin typeface="Calibri"/>
              <a:ea typeface="宋体"/>
            </a:endParaRPr>
          </a:p>
        </p:txBody>
      </p:sp>
      <p:sp>
        <p:nvSpPr>
          <p:cNvPr id="34" name="椭圆 33"/>
          <p:cNvSpPr/>
          <p:nvPr/>
        </p:nvSpPr>
        <p:spPr>
          <a:xfrm flipH="1">
            <a:off x="4920062" y="1549126"/>
            <a:ext cx="113233"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pic>
        <p:nvPicPr>
          <p:cNvPr id="3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4729459" y="1169424"/>
            <a:ext cx="303839"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258696" y="1875247"/>
            <a:ext cx="415498" cy="659796"/>
          </a:xfrm>
          <a:prstGeom prst="rect">
            <a:avLst/>
          </a:prstGeom>
          <a:noFill/>
        </p:spPr>
        <p:txBody>
          <a:bodyPr vert="eaVert" wrap="none" rtlCol="0">
            <a:spAutoFit/>
          </a:bodyPr>
          <a:lstStyle/>
          <a:p>
            <a:pPr algn="ctr"/>
            <a:r>
              <a:rPr lang="zh-CN" altLang="en-US" sz="1500" b="1" dirty="0">
                <a:solidFill>
                  <a:schemeClr val="bg1"/>
                </a:solidFill>
                <a:latin typeface="+mn-ea"/>
                <a:ea typeface="+mn-ea"/>
              </a:rPr>
              <a:t>添文本</a:t>
            </a:r>
          </a:p>
        </p:txBody>
      </p:sp>
      <p:sp>
        <p:nvSpPr>
          <p:cNvPr id="42" name="TextBox 41"/>
          <p:cNvSpPr txBox="1"/>
          <p:nvPr/>
        </p:nvSpPr>
        <p:spPr>
          <a:xfrm>
            <a:off x="3644057" y="1774258"/>
            <a:ext cx="415498" cy="861775"/>
          </a:xfrm>
          <a:prstGeom prst="rect">
            <a:avLst/>
          </a:prstGeom>
          <a:noFill/>
        </p:spPr>
        <p:txBody>
          <a:bodyPr vert="eaVert" wrap="none" rtlCol="0">
            <a:spAutoFit/>
          </a:bodyPr>
          <a:lstStyle/>
          <a:p>
            <a:pPr algn="ctr"/>
            <a:r>
              <a:rPr lang="zh-CN" altLang="en-US" sz="1500" b="1" dirty="0">
                <a:solidFill>
                  <a:schemeClr val="bg1"/>
                </a:solidFill>
                <a:latin typeface="+mn-ea"/>
                <a:ea typeface="+mn-ea"/>
              </a:rPr>
              <a:t>添加文本</a:t>
            </a:r>
          </a:p>
        </p:txBody>
      </p:sp>
      <p:sp>
        <p:nvSpPr>
          <p:cNvPr id="43" name="TextBox 42"/>
          <p:cNvSpPr txBox="1"/>
          <p:nvPr/>
        </p:nvSpPr>
        <p:spPr>
          <a:xfrm>
            <a:off x="4733250" y="1686699"/>
            <a:ext cx="492443" cy="1539845"/>
          </a:xfrm>
          <a:prstGeom prst="rect">
            <a:avLst/>
          </a:prstGeom>
          <a:noFill/>
        </p:spPr>
        <p:txBody>
          <a:bodyPr vert="eaVert" wrap="none" rtlCol="0">
            <a:spAutoFit/>
          </a:bodyPr>
          <a:lstStyle/>
          <a:p>
            <a:pPr algn="ctr"/>
            <a:r>
              <a:rPr lang="en-US" altLang="zh-CN" sz="2000" b="1" dirty="0">
                <a:latin typeface="Times New Roman" panose="02020603050405020304" pitchFamily="18" charset="0"/>
                <a:ea typeface="+mn-ea"/>
                <a:cs typeface="Times New Roman" panose="02020603050405020304" pitchFamily="18" charset="0"/>
              </a:rPr>
              <a:t>Giải nghĩa từ</a:t>
            </a:r>
            <a:endParaRPr lang="zh-CN" altLang="en-US" sz="2000" b="1" dirty="0">
              <a:latin typeface="Times New Roman" panose="02020603050405020304" pitchFamily="18" charset="0"/>
              <a:ea typeface="+mn-ea"/>
              <a:cs typeface="Times New Roman" panose="02020603050405020304" pitchFamily="18" charset="0"/>
            </a:endParaRPr>
          </a:p>
        </p:txBody>
      </p:sp>
      <p:sp>
        <p:nvSpPr>
          <p:cNvPr id="44" name="TextBox 43"/>
          <p:cNvSpPr txBox="1"/>
          <p:nvPr/>
        </p:nvSpPr>
        <p:spPr>
          <a:xfrm>
            <a:off x="6477630" y="1780883"/>
            <a:ext cx="492443" cy="1307409"/>
          </a:xfrm>
          <a:prstGeom prst="rect">
            <a:avLst/>
          </a:prstGeom>
          <a:noFill/>
        </p:spPr>
        <p:txBody>
          <a:bodyPr vert="eaVert" wrap="none" rtlCol="0">
            <a:spAutoFit/>
          </a:bodyPr>
          <a:lstStyle/>
          <a:p>
            <a:pPr algn="ctr"/>
            <a:r>
              <a:rPr lang="en-US" altLang="zh-CN" sz="2000" b="1" dirty="0">
                <a:latin typeface="+mn-ea"/>
                <a:ea typeface="+mn-ea"/>
              </a:rPr>
              <a:t>Luyện đọc</a:t>
            </a:r>
            <a:endParaRPr lang="zh-CN" altLang="en-US" sz="2000" b="1" dirty="0">
              <a:latin typeface="+mn-ea"/>
              <a:ea typeface="+mn-ea"/>
            </a:endParaRPr>
          </a:p>
        </p:txBody>
      </p:sp>
      <p:sp>
        <p:nvSpPr>
          <p:cNvPr id="47" name="TextBox 46"/>
          <p:cNvSpPr txBox="1"/>
          <p:nvPr/>
        </p:nvSpPr>
        <p:spPr>
          <a:xfrm>
            <a:off x="2198569" y="209434"/>
            <a:ext cx="3723260" cy="415498"/>
          </a:xfrm>
          <a:prstGeom prst="rect">
            <a:avLst/>
          </a:prstGeom>
          <a:noFill/>
        </p:spPr>
        <p:txBody>
          <a:bodyPr wrap="square" rtlCol="0">
            <a:spAutoFit/>
          </a:bodyPr>
          <a:lstStyle/>
          <a:p>
            <a:r>
              <a:rPr lang="zh-CN" altLang="en-US" sz="2100" dirty="0">
                <a:solidFill>
                  <a:schemeClr val="accent2"/>
                </a:solidFill>
                <a:latin typeface="华康方圆体W7" pitchFamily="81" charset="-122"/>
                <a:ea typeface="华康方圆体W7" pitchFamily="81" charset="-122"/>
              </a:rPr>
              <a:t>点击此处添加本页标题文本</a:t>
            </a:r>
          </a:p>
        </p:txBody>
      </p:sp>
    </p:spTree>
    <p:extLst>
      <p:ext uri="{BB962C8B-B14F-4D97-AF65-F5344CB8AC3E}">
        <p14:creationId xmlns:p14="http://schemas.microsoft.com/office/powerpoint/2010/main" val="3832607704"/>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strVal val="#ppt_w*0.70"/>
                                          </p:val>
                                        </p:tav>
                                        <p:tav tm="100000">
                                          <p:val>
                                            <p:strVal val="#ppt_w"/>
                                          </p:val>
                                        </p:tav>
                                      </p:tavLst>
                                    </p:anim>
                                    <p:anim calcmode="lin" valueType="num">
                                      <p:cBhvr>
                                        <p:cTn id="8" dur="500" fill="hold"/>
                                        <p:tgtEl>
                                          <p:spTgt spid="47"/>
                                        </p:tgtEl>
                                        <p:attrNameLst>
                                          <p:attrName>ppt_h</p:attrName>
                                        </p:attrNameLst>
                                      </p:cBhvr>
                                      <p:tavLst>
                                        <p:tav tm="0">
                                          <p:val>
                                            <p:strVal val="#ppt_h"/>
                                          </p:val>
                                        </p:tav>
                                        <p:tav tm="100000">
                                          <p:val>
                                            <p:strVal val="#ppt_h"/>
                                          </p:val>
                                        </p:tav>
                                      </p:tavLst>
                                    </p:anim>
                                    <p:animEffect transition="in" filter="fade">
                                      <p:cBhvr>
                                        <p:cTn id="9" dur="500"/>
                                        <p:tgtEl>
                                          <p:spTgt spid="47"/>
                                        </p:tgtEl>
                                      </p:cBhvr>
                                    </p:animEffect>
                                  </p:childTnLst>
                                </p:cTn>
                              </p:par>
                            </p:childTnLst>
                          </p:cTn>
                        </p:par>
                        <p:par>
                          <p:cTn id="10" fill="hold">
                            <p:stCondLst>
                              <p:cond delay="1050"/>
                            </p:stCondLst>
                            <p:childTnLst>
                              <p:par>
                                <p:cTn id="11" presetID="2" presetClass="entr" presetSubtype="8"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750" fill="hold"/>
                                        <p:tgtEl>
                                          <p:spTgt spid="22"/>
                                        </p:tgtEl>
                                        <p:attrNameLst>
                                          <p:attrName>ppt_x</p:attrName>
                                        </p:attrNameLst>
                                      </p:cBhvr>
                                      <p:tavLst>
                                        <p:tav tm="0">
                                          <p:val>
                                            <p:strVal val="0-#ppt_w/2"/>
                                          </p:val>
                                        </p:tav>
                                        <p:tav tm="100000">
                                          <p:val>
                                            <p:strVal val="#ppt_x"/>
                                          </p:val>
                                        </p:tav>
                                      </p:tavLst>
                                    </p:anim>
                                    <p:anim calcmode="lin" valueType="num">
                                      <p:cBhvr additive="base">
                                        <p:cTn id="14" dur="750" fill="hold"/>
                                        <p:tgtEl>
                                          <p:spTgt spid="22"/>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750" fill="hold"/>
                                        <p:tgtEl>
                                          <p:spTgt spid="35"/>
                                        </p:tgtEl>
                                        <p:attrNameLst>
                                          <p:attrName>ppt_x</p:attrName>
                                        </p:attrNameLst>
                                      </p:cBhvr>
                                      <p:tavLst>
                                        <p:tav tm="0">
                                          <p:val>
                                            <p:strVal val="0-#ppt_w/2"/>
                                          </p:val>
                                        </p:tav>
                                        <p:tav tm="100000">
                                          <p:val>
                                            <p:strVal val="#ppt_x"/>
                                          </p:val>
                                        </p:tav>
                                      </p:tavLst>
                                    </p:anim>
                                    <p:anim calcmode="lin" valueType="num">
                                      <p:cBhvr additive="base">
                                        <p:cTn id="18" dur="750" fill="hold"/>
                                        <p:tgtEl>
                                          <p:spTgt spid="35"/>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750" fill="hold"/>
                                        <p:tgtEl>
                                          <p:spTgt spid="19"/>
                                        </p:tgtEl>
                                        <p:attrNameLst>
                                          <p:attrName>ppt_x</p:attrName>
                                        </p:attrNameLst>
                                      </p:cBhvr>
                                      <p:tavLst>
                                        <p:tav tm="0">
                                          <p:val>
                                            <p:strVal val="0-#ppt_w/2"/>
                                          </p:val>
                                        </p:tav>
                                        <p:tav tm="100000">
                                          <p:val>
                                            <p:strVal val="#ppt_x"/>
                                          </p:val>
                                        </p:tav>
                                      </p:tavLst>
                                    </p:anim>
                                    <p:anim calcmode="lin" valueType="num">
                                      <p:cBhvr additive="base">
                                        <p:cTn id="22" dur="75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750" fill="hold"/>
                                        <p:tgtEl>
                                          <p:spTgt spid="32"/>
                                        </p:tgtEl>
                                        <p:attrNameLst>
                                          <p:attrName>ppt_x</p:attrName>
                                        </p:attrNameLst>
                                      </p:cBhvr>
                                      <p:tavLst>
                                        <p:tav tm="0">
                                          <p:val>
                                            <p:strVal val="0-#ppt_w/2"/>
                                          </p:val>
                                        </p:tav>
                                        <p:tav tm="100000">
                                          <p:val>
                                            <p:strVal val="#ppt_x"/>
                                          </p:val>
                                        </p:tav>
                                      </p:tavLst>
                                    </p:anim>
                                    <p:anim calcmode="lin" valueType="num">
                                      <p:cBhvr additive="base">
                                        <p:cTn id="26" dur="750" fill="hold"/>
                                        <p:tgtEl>
                                          <p:spTgt spid="32"/>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750" fill="hold"/>
                                        <p:tgtEl>
                                          <p:spTgt spid="18"/>
                                        </p:tgtEl>
                                        <p:attrNameLst>
                                          <p:attrName>ppt_x</p:attrName>
                                        </p:attrNameLst>
                                      </p:cBhvr>
                                      <p:tavLst>
                                        <p:tav tm="0">
                                          <p:val>
                                            <p:strVal val="0-#ppt_w/2"/>
                                          </p:val>
                                        </p:tav>
                                        <p:tav tm="100000">
                                          <p:val>
                                            <p:strVal val="#ppt_x"/>
                                          </p:val>
                                        </p:tav>
                                      </p:tavLst>
                                    </p:anim>
                                    <p:anim calcmode="lin" valueType="num">
                                      <p:cBhvr additive="base">
                                        <p:cTn id="30" dur="750" fill="hold"/>
                                        <p:tgtEl>
                                          <p:spTgt spid="18"/>
                                        </p:tgtEl>
                                        <p:attrNameLst>
                                          <p:attrName>ppt_y</p:attrName>
                                        </p:attrNameLst>
                                      </p:cBhvr>
                                      <p:tavLst>
                                        <p:tav tm="0">
                                          <p:val>
                                            <p:strVal val="#ppt_y"/>
                                          </p:val>
                                        </p:tav>
                                        <p:tav tm="100000">
                                          <p:val>
                                            <p:strVal val="#ppt_y"/>
                                          </p:val>
                                        </p:tav>
                                      </p:tavLst>
                                    </p:anim>
                                  </p:childTnLst>
                                </p:cTn>
                              </p:par>
                              <p:par>
                                <p:cTn id="31" presetID="2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edge">
                                      <p:cBhvr>
                                        <p:cTn id="33" dur="1000"/>
                                        <p:tgtEl>
                                          <p:spTgt spid="33"/>
                                        </p:tgtEl>
                                      </p:cBhvr>
                                    </p:animEffect>
                                  </p:childTnLst>
                                </p:cTn>
                              </p:par>
                              <p:par>
                                <p:cTn id="34" presetID="2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edge">
                                      <p:cBhvr>
                                        <p:cTn id="36"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0" grpId="0" animBg="1"/>
      <p:bldP spid="33" grpId="0" animBg="1"/>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BF2AE"/>
        </a:solidFill>
        <a:effectLst/>
      </p:bgPr>
    </p:bg>
    <p:spTree>
      <p:nvGrpSpPr>
        <p:cNvPr id="1" name=""/>
        <p:cNvGrpSpPr/>
        <p:nvPr/>
      </p:nvGrpSpPr>
      <p:grpSpPr>
        <a:xfrm>
          <a:off x="0" y="0"/>
          <a:ext cx="0" cy="0"/>
          <a:chOff x="0" y="0"/>
          <a:chExt cx="0" cy="0"/>
        </a:xfrm>
      </p:grpSpPr>
      <p:pic>
        <p:nvPicPr>
          <p:cNvPr id="32"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888922" y="1660495"/>
            <a:ext cx="1438301" cy="207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 name="组合 33"/>
          <p:cNvGrpSpPr/>
          <p:nvPr/>
        </p:nvGrpSpPr>
        <p:grpSpPr>
          <a:xfrm>
            <a:off x="3829649" y="836136"/>
            <a:ext cx="1039542" cy="824361"/>
            <a:chOff x="4024453" y="2278424"/>
            <a:chExt cx="1386055" cy="1099151"/>
          </a:xfrm>
          <a:solidFill>
            <a:srgbClr val="EC6063"/>
          </a:solidFill>
        </p:grpSpPr>
        <p:sp>
          <p:nvSpPr>
            <p:cNvPr id="35" name="椭圆 34"/>
            <p:cNvSpPr/>
            <p:nvPr/>
          </p:nvSpPr>
          <p:spPr>
            <a:xfrm>
              <a:off x="4024453" y="2278424"/>
              <a:ext cx="1099001" cy="82708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dirty="0">
                <a:solidFill>
                  <a:prstClr val="white"/>
                </a:solidFill>
              </a:endParaRPr>
            </a:p>
          </p:txBody>
        </p:sp>
        <p:sp>
          <p:nvSpPr>
            <p:cNvPr id="36" name="椭圆 35"/>
            <p:cNvSpPr/>
            <p:nvPr/>
          </p:nvSpPr>
          <p:spPr>
            <a:xfrm>
              <a:off x="4493905" y="2989728"/>
              <a:ext cx="347387" cy="260350"/>
            </a:xfrm>
            <a:prstGeom prst="ellipse">
              <a:avLst/>
            </a:prstGeom>
            <a:grp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37" name="椭圆 36"/>
            <p:cNvSpPr/>
            <p:nvPr/>
          </p:nvSpPr>
          <p:spPr>
            <a:xfrm flipH="1">
              <a:off x="4656001" y="3250079"/>
              <a:ext cx="201701" cy="12749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dirty="0">
                <a:solidFill>
                  <a:prstClr val="white"/>
                </a:solidFill>
              </a:endParaRPr>
            </a:p>
          </p:txBody>
        </p:sp>
        <p:sp>
          <p:nvSpPr>
            <p:cNvPr id="38" name="文本框 11"/>
            <p:cNvSpPr txBox="1">
              <a:spLocks noChangeArrowheads="1"/>
            </p:cNvSpPr>
            <p:nvPr/>
          </p:nvSpPr>
          <p:spPr bwMode="auto">
            <a:xfrm>
              <a:off x="4272073" y="2433627"/>
              <a:ext cx="1138435" cy="538611"/>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2025" b="1" dirty="0">
                  <a:solidFill>
                    <a:srgbClr val="FFFFFF"/>
                  </a:solidFill>
                  <a:latin typeface="微软雅黑" pitchFamily="34" charset="-122"/>
                  <a:ea typeface="微软雅黑" pitchFamily="34" charset="-122"/>
                </a:rPr>
                <a:t>01</a:t>
              </a:r>
              <a:endParaRPr lang="zh-CN" altLang="en-US" sz="2025" b="1" dirty="0">
                <a:solidFill>
                  <a:srgbClr val="FFFFFF"/>
                </a:solidFill>
                <a:latin typeface="微软雅黑" pitchFamily="34" charset="-122"/>
                <a:ea typeface="微软雅黑" pitchFamily="34" charset="-122"/>
              </a:endParaRPr>
            </a:p>
          </p:txBody>
        </p:sp>
      </p:grpSp>
      <p:grpSp>
        <p:nvGrpSpPr>
          <p:cNvPr id="39" name="组合 38"/>
          <p:cNvGrpSpPr/>
          <p:nvPr/>
        </p:nvGrpSpPr>
        <p:grpSpPr>
          <a:xfrm rot="759024">
            <a:off x="5609676" y="2439095"/>
            <a:ext cx="1388760" cy="621508"/>
            <a:chOff x="6539819" y="2279651"/>
            <a:chExt cx="1851688" cy="828675"/>
          </a:xfrm>
          <a:solidFill>
            <a:srgbClr val="FFC000"/>
          </a:solidFill>
        </p:grpSpPr>
        <p:sp>
          <p:nvSpPr>
            <p:cNvPr id="40" name="椭圆 39"/>
            <p:cNvSpPr/>
            <p:nvPr/>
          </p:nvSpPr>
          <p:spPr>
            <a:xfrm rot="4500000">
              <a:off x="7142878" y="2145541"/>
              <a:ext cx="828675" cy="10968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41" name="椭圆 40"/>
            <p:cNvSpPr/>
            <p:nvPr/>
          </p:nvSpPr>
          <p:spPr>
            <a:xfrm rot="4500000">
              <a:off x="6795705" y="2655880"/>
              <a:ext cx="357548" cy="261070"/>
            </a:xfrm>
            <a:prstGeom prst="ellipse">
              <a:avLst/>
            </a:prstGeom>
            <a:gr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42" name="椭圆 41"/>
            <p:cNvSpPr/>
            <p:nvPr/>
          </p:nvSpPr>
          <p:spPr>
            <a:xfrm rot="4500000" flipH="1">
              <a:off x="6553483" y="2741078"/>
              <a:ext cx="184433" cy="211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43" name="文本框 15"/>
            <p:cNvSpPr txBox="1">
              <a:spLocks noChangeArrowheads="1"/>
            </p:cNvSpPr>
            <p:nvPr/>
          </p:nvSpPr>
          <p:spPr bwMode="auto">
            <a:xfrm rot="20840976">
              <a:off x="7261901" y="2368101"/>
              <a:ext cx="1129606" cy="53860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2025" b="1" dirty="0">
                  <a:solidFill>
                    <a:srgbClr val="FFFFFF"/>
                  </a:solidFill>
                  <a:latin typeface="微软雅黑" pitchFamily="34" charset="-122"/>
                  <a:ea typeface="微软雅黑" pitchFamily="34" charset="-122"/>
                </a:rPr>
                <a:t>05</a:t>
              </a:r>
              <a:endParaRPr lang="zh-CN" altLang="en-US" sz="2025" b="1" dirty="0">
                <a:solidFill>
                  <a:srgbClr val="FFFFFF"/>
                </a:solidFill>
                <a:latin typeface="微软雅黑" pitchFamily="34" charset="-122"/>
                <a:ea typeface="微软雅黑" pitchFamily="34" charset="-122"/>
              </a:endParaRPr>
            </a:p>
          </p:txBody>
        </p:sp>
      </p:grpSp>
      <p:grpSp>
        <p:nvGrpSpPr>
          <p:cNvPr id="44" name="组合 43"/>
          <p:cNvGrpSpPr/>
          <p:nvPr/>
        </p:nvGrpSpPr>
        <p:grpSpPr>
          <a:xfrm>
            <a:off x="5060543" y="3505454"/>
            <a:ext cx="1170058" cy="642632"/>
            <a:chOff x="6838232" y="4146550"/>
            <a:chExt cx="1560077" cy="900113"/>
          </a:xfrm>
        </p:grpSpPr>
        <p:sp>
          <p:nvSpPr>
            <p:cNvPr id="45" name="椭圆 44"/>
            <p:cNvSpPr/>
            <p:nvPr/>
          </p:nvSpPr>
          <p:spPr>
            <a:xfrm rot="10477999">
              <a:off x="7017189" y="4219575"/>
              <a:ext cx="1096895" cy="8270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46" name="椭圆 45"/>
            <p:cNvSpPr/>
            <p:nvPr/>
          </p:nvSpPr>
          <p:spPr>
            <a:xfrm rot="10477999">
              <a:off x="6994029" y="4213225"/>
              <a:ext cx="347386" cy="261938"/>
            </a:xfrm>
            <a:prstGeom prst="ellips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47" name="椭圆 46"/>
            <p:cNvSpPr/>
            <p:nvPr/>
          </p:nvSpPr>
          <p:spPr>
            <a:xfrm rot="10477999">
              <a:off x="6838232" y="4146550"/>
              <a:ext cx="157903" cy="1206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48" name="文本框 19"/>
            <p:cNvSpPr txBox="1">
              <a:spLocks noChangeArrowheads="1"/>
            </p:cNvSpPr>
            <p:nvPr/>
          </p:nvSpPr>
          <p:spPr bwMode="auto">
            <a:xfrm>
              <a:off x="7183512" y="4405313"/>
              <a:ext cx="1214797" cy="565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2025" b="1" dirty="0">
                  <a:solidFill>
                    <a:srgbClr val="FFFFFF"/>
                  </a:solidFill>
                  <a:latin typeface="微软雅黑" pitchFamily="34" charset="-122"/>
                  <a:ea typeface="微软雅黑" pitchFamily="34" charset="-122"/>
                </a:rPr>
                <a:t>04</a:t>
              </a:r>
              <a:endParaRPr lang="zh-CN" altLang="en-US" sz="2025" b="1" dirty="0">
                <a:solidFill>
                  <a:srgbClr val="FFFFFF"/>
                </a:solidFill>
                <a:latin typeface="微软雅黑" pitchFamily="34" charset="-122"/>
                <a:ea typeface="微软雅黑" pitchFamily="34" charset="-122"/>
              </a:endParaRPr>
            </a:p>
          </p:txBody>
        </p:sp>
      </p:grpSp>
      <p:grpSp>
        <p:nvGrpSpPr>
          <p:cNvPr id="49" name="组合 48"/>
          <p:cNvGrpSpPr/>
          <p:nvPr/>
        </p:nvGrpSpPr>
        <p:grpSpPr>
          <a:xfrm>
            <a:off x="3140989" y="3404164"/>
            <a:ext cx="963404" cy="690008"/>
            <a:chOff x="3673755" y="4669389"/>
            <a:chExt cx="1291433" cy="1226681"/>
          </a:xfrm>
          <a:solidFill>
            <a:srgbClr val="FBA41F"/>
          </a:solidFill>
        </p:grpSpPr>
        <p:grpSp>
          <p:nvGrpSpPr>
            <p:cNvPr id="50" name="组合 49"/>
            <p:cNvGrpSpPr/>
            <p:nvPr/>
          </p:nvGrpSpPr>
          <p:grpSpPr>
            <a:xfrm rot="16200000">
              <a:off x="3689465" y="4653679"/>
              <a:ext cx="1226681" cy="1258102"/>
              <a:chOff x="8011886" y="2061029"/>
              <a:chExt cx="1226681" cy="1258102"/>
            </a:xfrm>
            <a:grpFill/>
          </p:grpSpPr>
          <p:sp>
            <p:nvSpPr>
              <p:cNvPr id="52" name="椭圆 51"/>
              <p:cNvSpPr/>
              <p:nvPr/>
            </p:nvSpPr>
            <p:spPr>
              <a:xfrm>
                <a:off x="8011886" y="2061029"/>
                <a:ext cx="1103085" cy="110308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53" name="椭圆 52"/>
              <p:cNvSpPr/>
              <p:nvPr/>
            </p:nvSpPr>
            <p:spPr>
              <a:xfrm>
                <a:off x="8750213" y="2859392"/>
                <a:ext cx="348342" cy="348342"/>
              </a:xfrm>
              <a:prstGeom prst="ellipse">
                <a:avLst/>
              </a:prstGeom>
              <a:gr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54" name="椭圆 53"/>
              <p:cNvSpPr/>
              <p:nvPr/>
            </p:nvSpPr>
            <p:spPr>
              <a:xfrm>
                <a:off x="9078910" y="3159474"/>
                <a:ext cx="159657" cy="15965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grpSp>
        <p:sp>
          <p:nvSpPr>
            <p:cNvPr id="51" name="文本框 22"/>
            <p:cNvSpPr txBox="1"/>
            <p:nvPr/>
          </p:nvSpPr>
          <p:spPr>
            <a:xfrm>
              <a:off x="3820642" y="5064905"/>
              <a:ext cx="1144546" cy="718146"/>
            </a:xfrm>
            <a:prstGeom prst="rect">
              <a:avLst/>
            </a:prstGeom>
            <a:noFill/>
          </p:spPr>
          <p:txBody>
            <a:bodyPr>
              <a:spAutoFit/>
            </a:bodyPr>
            <a:lstStyle/>
            <a:p>
              <a:pPr eaLnBrk="1" fontAlgn="auto" hangingPunct="1">
                <a:spcBef>
                  <a:spcPts val="0"/>
                </a:spcBef>
                <a:spcAft>
                  <a:spcPts val="0"/>
                </a:spcAft>
                <a:defRPr/>
              </a:pPr>
              <a:r>
                <a:rPr lang="en-US" altLang="zh-CN" sz="2025" b="1" dirty="0">
                  <a:solidFill>
                    <a:prstClr val="white"/>
                  </a:solidFill>
                  <a:latin typeface="微软雅黑" panose="020B0503020204020204" pitchFamily="34" charset="-122"/>
                  <a:ea typeface="微软雅黑" panose="020B0503020204020204" pitchFamily="34" charset="-122"/>
                </a:rPr>
                <a:t>03</a:t>
              </a:r>
              <a:endParaRPr lang="zh-CN" altLang="en-US" sz="2025" b="1" dirty="0">
                <a:solidFill>
                  <a:prstClr val="white"/>
                </a:solidFill>
                <a:latin typeface="微软雅黑" panose="020B0503020204020204" pitchFamily="34" charset="-122"/>
                <a:ea typeface="微软雅黑" panose="020B0503020204020204" pitchFamily="34" charset="-122"/>
              </a:endParaRPr>
            </a:p>
          </p:txBody>
        </p:sp>
      </p:grpSp>
      <p:sp>
        <p:nvSpPr>
          <p:cNvPr id="61" name="矩形 60"/>
          <p:cNvSpPr/>
          <p:nvPr/>
        </p:nvSpPr>
        <p:spPr>
          <a:xfrm>
            <a:off x="6274938" y="1127418"/>
            <a:ext cx="1706000" cy="523220"/>
          </a:xfrm>
          <a:prstGeom prst="rect">
            <a:avLst/>
          </a:prstGeom>
        </p:spPr>
        <p:txBody>
          <a:bodyPr wrap="square">
            <a:spAutoFit/>
          </a:bodyPr>
          <a:lstStyle/>
          <a:p>
            <a:pPr lvl="0" algn="ctr">
              <a:defRPr/>
            </a:pP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Tổng thống Mĩ từ n</a:t>
            </a:r>
            <a:r>
              <a:rPr lang="vi-VN"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ă</a:t>
            </a: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 1963 </a:t>
            </a:r>
            <a:r>
              <a:rPr lang="vi-VN"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đến</a:t>
            </a: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1968</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62" name="文本框 33"/>
          <p:cNvSpPr txBox="1">
            <a:spLocks noChangeArrowheads="1"/>
          </p:cNvSpPr>
          <p:nvPr/>
        </p:nvSpPr>
        <p:spPr bwMode="auto">
          <a:xfrm>
            <a:off x="6554283" y="770512"/>
            <a:ext cx="126689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Giôn-x</a:t>
            </a:r>
            <a:r>
              <a:rPr lang="vi-V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ơ</a:t>
            </a:r>
            <a:r>
              <a:rPr 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endParaRPr lang="zh-CN" altLang="en-US" b="1" dirty="0">
              <a:solidFill>
                <a:srgbClr val="002060"/>
              </a:solidFill>
              <a:latin typeface="微软雅黑" pitchFamily="34" charset="-122"/>
              <a:ea typeface="微软雅黑" pitchFamily="34" charset="-122"/>
            </a:endParaRPr>
          </a:p>
        </p:txBody>
      </p:sp>
      <p:sp>
        <p:nvSpPr>
          <p:cNvPr id="63" name="TextBox 62"/>
          <p:cNvSpPr txBox="1"/>
          <p:nvPr/>
        </p:nvSpPr>
        <p:spPr>
          <a:xfrm>
            <a:off x="4204767" y="115197"/>
            <a:ext cx="1689076" cy="523220"/>
          </a:xfrm>
          <a:prstGeom prst="rect">
            <a:avLst/>
          </a:prstGeom>
          <a:noFill/>
        </p:spPr>
        <p:txBody>
          <a:bodyPr wrap="square" rtlCol="0">
            <a:spAutoFit/>
          </a:bodyPr>
          <a:lstStyle/>
          <a:p>
            <a:r>
              <a:rPr lang="en-US" altLang="zh-CN" sz="2800" b="1" dirty="0">
                <a:latin typeface="Times New Roman" panose="02020603050405020304" pitchFamily="18" charset="0"/>
                <a:ea typeface="华康方圆体W7" pitchFamily="81" charset="-122"/>
                <a:cs typeface="Times New Roman" panose="02020603050405020304" pitchFamily="18" charset="0"/>
              </a:rPr>
              <a:t>Chú giải</a:t>
            </a:r>
            <a:endParaRPr lang="zh-CN" altLang="en-US" sz="2800" b="1" dirty="0">
              <a:latin typeface="Times New Roman" panose="02020603050405020304" pitchFamily="18" charset="0"/>
              <a:ea typeface="华康方圆体W7" pitchFamily="81" charset="-122"/>
              <a:cs typeface="Times New Roman" panose="02020603050405020304" pitchFamily="18" charset="0"/>
            </a:endParaRPr>
          </a:p>
        </p:txBody>
      </p:sp>
      <p:grpSp>
        <p:nvGrpSpPr>
          <p:cNvPr id="33" name="组合 48">
            <a:extLst>
              <a:ext uri="{FF2B5EF4-FFF2-40B4-BE49-F238E27FC236}">
                <a16:creationId xmlns:a16="http://schemas.microsoft.com/office/drawing/2014/main" id="{DF10A552-253C-4D6C-A141-AF5081CF9EEE}"/>
              </a:ext>
            </a:extLst>
          </p:cNvPr>
          <p:cNvGrpSpPr/>
          <p:nvPr/>
        </p:nvGrpSpPr>
        <p:grpSpPr>
          <a:xfrm>
            <a:off x="2672381" y="1990697"/>
            <a:ext cx="1215263" cy="620485"/>
            <a:chOff x="3673770" y="4793001"/>
            <a:chExt cx="1629047" cy="1103085"/>
          </a:xfrm>
          <a:solidFill>
            <a:srgbClr val="EC6063"/>
          </a:solidFill>
        </p:grpSpPr>
        <p:grpSp>
          <p:nvGrpSpPr>
            <p:cNvPr id="64" name="组合 49">
              <a:extLst>
                <a:ext uri="{FF2B5EF4-FFF2-40B4-BE49-F238E27FC236}">
                  <a16:creationId xmlns:a16="http://schemas.microsoft.com/office/drawing/2014/main" id="{E15B13A1-4616-4335-B725-37D10DDF7B0C}"/>
                </a:ext>
              </a:extLst>
            </p:cNvPr>
            <p:cNvGrpSpPr/>
            <p:nvPr/>
          </p:nvGrpSpPr>
          <p:grpSpPr>
            <a:xfrm rot="16200000">
              <a:off x="3936751" y="4530020"/>
              <a:ext cx="1103085" cy="1629047"/>
              <a:chOff x="8011886" y="2061029"/>
              <a:chExt cx="1103085" cy="1629047"/>
            </a:xfrm>
            <a:grpFill/>
          </p:grpSpPr>
          <p:sp>
            <p:nvSpPr>
              <p:cNvPr id="66" name="椭圆 51">
                <a:extLst>
                  <a:ext uri="{FF2B5EF4-FFF2-40B4-BE49-F238E27FC236}">
                    <a16:creationId xmlns:a16="http://schemas.microsoft.com/office/drawing/2014/main" id="{B26A7A43-DC77-48B2-959E-3FB3C15A0716}"/>
                  </a:ext>
                </a:extLst>
              </p:cNvPr>
              <p:cNvSpPr/>
              <p:nvPr/>
            </p:nvSpPr>
            <p:spPr>
              <a:xfrm>
                <a:off x="8011886" y="2061029"/>
                <a:ext cx="1103085" cy="11030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67" name="椭圆 52">
                <a:extLst>
                  <a:ext uri="{FF2B5EF4-FFF2-40B4-BE49-F238E27FC236}">
                    <a16:creationId xmlns:a16="http://schemas.microsoft.com/office/drawing/2014/main" id="{8EA92595-CC7E-48DB-8562-E669C8134E4C}"/>
                  </a:ext>
                </a:extLst>
              </p:cNvPr>
              <p:cNvSpPr/>
              <p:nvPr/>
            </p:nvSpPr>
            <p:spPr>
              <a:xfrm>
                <a:off x="8389259" y="3006442"/>
                <a:ext cx="348342" cy="348343"/>
              </a:xfrm>
              <a:prstGeom prst="ellipse">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68" name="椭圆 53">
                <a:extLst>
                  <a:ext uri="{FF2B5EF4-FFF2-40B4-BE49-F238E27FC236}">
                    <a16:creationId xmlns:a16="http://schemas.microsoft.com/office/drawing/2014/main" id="{7B884F8D-697D-41EA-9133-D0571DF93DF3}"/>
                  </a:ext>
                </a:extLst>
              </p:cNvPr>
              <p:cNvSpPr/>
              <p:nvPr/>
            </p:nvSpPr>
            <p:spPr>
              <a:xfrm>
                <a:off x="8479993" y="3530420"/>
                <a:ext cx="159657" cy="15965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grpSp>
        <p:sp>
          <p:nvSpPr>
            <p:cNvPr id="65" name="文本框 22">
              <a:extLst>
                <a:ext uri="{FF2B5EF4-FFF2-40B4-BE49-F238E27FC236}">
                  <a16:creationId xmlns:a16="http://schemas.microsoft.com/office/drawing/2014/main" id="{9439187F-1645-4E81-A724-B497CC8A39DE}"/>
                </a:ext>
              </a:extLst>
            </p:cNvPr>
            <p:cNvSpPr txBox="1"/>
            <p:nvPr/>
          </p:nvSpPr>
          <p:spPr>
            <a:xfrm>
              <a:off x="3913444" y="4985467"/>
              <a:ext cx="1144546" cy="718146"/>
            </a:xfrm>
            <a:prstGeom prst="rect">
              <a:avLst/>
            </a:prstGeom>
            <a:noFill/>
          </p:spPr>
          <p:txBody>
            <a:bodyPr>
              <a:spAutoFit/>
            </a:bodyPr>
            <a:lstStyle/>
            <a:p>
              <a:pPr eaLnBrk="1" fontAlgn="auto" hangingPunct="1">
                <a:spcBef>
                  <a:spcPts val="0"/>
                </a:spcBef>
                <a:spcAft>
                  <a:spcPts val="0"/>
                </a:spcAft>
                <a:defRPr/>
              </a:pPr>
              <a:r>
                <a:rPr lang="en-US" altLang="zh-CN" sz="2025" b="1" dirty="0">
                  <a:solidFill>
                    <a:prstClr val="white"/>
                  </a:solidFill>
                  <a:latin typeface="微软雅黑" panose="020B0503020204020204" pitchFamily="34" charset="-122"/>
                  <a:ea typeface="微软雅黑" panose="020B0503020204020204" pitchFamily="34" charset="-122"/>
                </a:rPr>
                <a:t>02</a:t>
              </a:r>
              <a:endParaRPr lang="zh-CN" altLang="en-US" sz="2025" b="1" dirty="0">
                <a:solidFill>
                  <a:prstClr val="white"/>
                </a:solidFill>
                <a:latin typeface="微软雅黑" panose="020B0503020204020204" pitchFamily="34" charset="-122"/>
                <a:ea typeface="微软雅黑" panose="020B0503020204020204" pitchFamily="34" charset="-122"/>
              </a:endParaRPr>
            </a:p>
          </p:txBody>
        </p:sp>
      </p:grpSp>
      <p:sp>
        <p:nvSpPr>
          <p:cNvPr id="69" name="矩形 60">
            <a:extLst>
              <a:ext uri="{FF2B5EF4-FFF2-40B4-BE49-F238E27FC236}">
                <a16:creationId xmlns:a16="http://schemas.microsoft.com/office/drawing/2014/main" id="{D5E20598-8D6A-4181-ADF0-7D6E55F06788}"/>
              </a:ext>
            </a:extLst>
          </p:cNvPr>
          <p:cNvSpPr/>
          <p:nvPr/>
        </p:nvSpPr>
        <p:spPr>
          <a:xfrm>
            <a:off x="871072" y="2165147"/>
            <a:ext cx="1551085" cy="523220"/>
          </a:xfrm>
          <a:prstGeom prst="rect">
            <a:avLst/>
          </a:prstGeom>
        </p:spPr>
        <p:txBody>
          <a:bodyPr wrap="square">
            <a:spAutoFit/>
          </a:bodyPr>
          <a:lstStyle/>
          <a:p>
            <a:pPr lvl="0" algn="ctr">
              <a:defRPr/>
            </a:pP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Lấy danh nghĩa </a:t>
            </a:r>
            <a:r>
              <a:rPr lang="vi-VN"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để</a:t>
            </a: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làm một việc gì </a:t>
            </a:r>
            <a:r>
              <a:rPr lang="vi-VN"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đó</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70" name="文本框 33">
            <a:extLst>
              <a:ext uri="{FF2B5EF4-FFF2-40B4-BE49-F238E27FC236}">
                <a16:creationId xmlns:a16="http://schemas.microsoft.com/office/drawing/2014/main" id="{58EF39A5-948C-4CE1-B680-2AF478C07F89}"/>
              </a:ext>
            </a:extLst>
          </p:cNvPr>
          <p:cNvSpPr txBox="1">
            <a:spLocks noChangeArrowheads="1"/>
          </p:cNvSpPr>
          <p:nvPr/>
        </p:nvSpPr>
        <p:spPr bwMode="auto">
          <a:xfrm>
            <a:off x="999167" y="1824632"/>
            <a:ext cx="1522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Nhân danh</a:t>
            </a:r>
            <a:endParaRPr lang="zh-CN" altLang="en-US" b="1" dirty="0">
              <a:solidFill>
                <a:srgbClr val="002060"/>
              </a:solidFill>
              <a:latin typeface="微软雅黑" pitchFamily="34" charset="-122"/>
              <a:ea typeface="微软雅黑" pitchFamily="34" charset="-122"/>
            </a:endParaRPr>
          </a:p>
        </p:txBody>
      </p:sp>
      <p:sp>
        <p:nvSpPr>
          <p:cNvPr id="71" name="矩形 60">
            <a:extLst>
              <a:ext uri="{FF2B5EF4-FFF2-40B4-BE49-F238E27FC236}">
                <a16:creationId xmlns:a16="http://schemas.microsoft.com/office/drawing/2014/main" id="{37CDE7BB-2B71-42D4-9A06-3473E04DCCFF}"/>
              </a:ext>
            </a:extLst>
          </p:cNvPr>
          <p:cNvSpPr/>
          <p:nvPr/>
        </p:nvSpPr>
        <p:spPr>
          <a:xfrm>
            <a:off x="1100965" y="4185264"/>
            <a:ext cx="1913766" cy="523220"/>
          </a:xfrm>
          <a:prstGeom prst="rect">
            <a:avLst/>
          </a:prstGeom>
        </p:spPr>
        <p:txBody>
          <a:bodyPr wrap="square">
            <a:spAutoFit/>
          </a:bodyPr>
          <a:lstStyle/>
          <a:p>
            <a:pPr lvl="0" algn="ctr">
              <a:defRPr/>
            </a:pP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Toà nhà hình 5 góc, trụ sở Bộ Quốc phòng Mĩ</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72" name="文本框 33">
            <a:extLst>
              <a:ext uri="{FF2B5EF4-FFF2-40B4-BE49-F238E27FC236}">
                <a16:creationId xmlns:a16="http://schemas.microsoft.com/office/drawing/2014/main" id="{28A49D51-5433-4A98-926F-B1EE8A8526B4}"/>
              </a:ext>
            </a:extLst>
          </p:cNvPr>
          <p:cNvSpPr txBox="1">
            <a:spLocks noChangeArrowheads="1"/>
          </p:cNvSpPr>
          <p:nvPr/>
        </p:nvSpPr>
        <p:spPr bwMode="auto">
          <a:xfrm>
            <a:off x="1171532" y="3505454"/>
            <a:ext cx="17726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Lầu Ngũ Giác (Lầu N</a:t>
            </a:r>
            <a:r>
              <a:rPr lang="vi-V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ă</a:t>
            </a:r>
            <a:r>
              <a:rPr 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 Góc)</a:t>
            </a:r>
            <a:endParaRPr lang="zh-CN" altLang="en-US" b="1" dirty="0">
              <a:solidFill>
                <a:srgbClr val="002060"/>
              </a:solidFill>
              <a:latin typeface="微软雅黑" pitchFamily="34" charset="-122"/>
              <a:ea typeface="微软雅黑" pitchFamily="34" charset="-122"/>
            </a:endParaRPr>
          </a:p>
        </p:txBody>
      </p:sp>
      <p:grpSp>
        <p:nvGrpSpPr>
          <p:cNvPr id="73" name="组合 38">
            <a:extLst>
              <a:ext uri="{FF2B5EF4-FFF2-40B4-BE49-F238E27FC236}">
                <a16:creationId xmlns:a16="http://schemas.microsoft.com/office/drawing/2014/main" id="{2A4B2DDF-043A-4BC8-82B6-05D0B475AE1F}"/>
              </a:ext>
            </a:extLst>
          </p:cNvPr>
          <p:cNvGrpSpPr/>
          <p:nvPr/>
        </p:nvGrpSpPr>
        <p:grpSpPr>
          <a:xfrm>
            <a:off x="5479583" y="1123220"/>
            <a:ext cx="1066631" cy="770334"/>
            <a:chOff x="7008768" y="2279651"/>
            <a:chExt cx="1422174" cy="1027112"/>
          </a:xfrm>
          <a:solidFill>
            <a:srgbClr val="52CBCE"/>
          </a:solidFill>
        </p:grpSpPr>
        <p:sp>
          <p:nvSpPr>
            <p:cNvPr id="74" name="椭圆 39">
              <a:extLst>
                <a:ext uri="{FF2B5EF4-FFF2-40B4-BE49-F238E27FC236}">
                  <a16:creationId xmlns:a16="http://schemas.microsoft.com/office/drawing/2014/main" id="{DD6D227E-C9FC-469D-BDD4-55050B4ECFF1}"/>
                </a:ext>
              </a:extLst>
            </p:cNvPr>
            <p:cNvSpPr/>
            <p:nvPr/>
          </p:nvSpPr>
          <p:spPr>
            <a:xfrm rot="4500000">
              <a:off x="7142878" y="2145541"/>
              <a:ext cx="828675" cy="109689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75" name="椭圆 40">
              <a:extLst>
                <a:ext uri="{FF2B5EF4-FFF2-40B4-BE49-F238E27FC236}">
                  <a16:creationId xmlns:a16="http://schemas.microsoft.com/office/drawing/2014/main" id="{8D249EBF-B4CF-4B87-BC3F-29AC5070BF22}"/>
                </a:ext>
              </a:extLst>
            </p:cNvPr>
            <p:cNvSpPr/>
            <p:nvPr/>
          </p:nvSpPr>
          <p:spPr>
            <a:xfrm rot="4500000">
              <a:off x="7115446" y="2863196"/>
              <a:ext cx="260350" cy="347385"/>
            </a:xfrm>
            <a:prstGeom prst="ellipse">
              <a:avLst/>
            </a:prstGeom>
            <a:grp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76" name="椭圆 41">
              <a:extLst>
                <a:ext uri="{FF2B5EF4-FFF2-40B4-BE49-F238E27FC236}">
                  <a16:creationId xmlns:a16="http://schemas.microsoft.com/office/drawing/2014/main" id="{8805BD2B-D46F-49A5-B870-2D56B74E4755}"/>
                </a:ext>
              </a:extLst>
            </p:cNvPr>
            <p:cNvSpPr/>
            <p:nvPr/>
          </p:nvSpPr>
          <p:spPr>
            <a:xfrm rot="4500000">
              <a:off x="7048187" y="3167228"/>
              <a:ext cx="119063" cy="160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solidFill>
                  <a:prstClr val="white"/>
                </a:solidFill>
              </a:endParaRPr>
            </a:p>
          </p:txBody>
        </p:sp>
        <p:sp>
          <p:nvSpPr>
            <p:cNvPr id="77" name="文本框 15">
              <a:extLst>
                <a:ext uri="{FF2B5EF4-FFF2-40B4-BE49-F238E27FC236}">
                  <a16:creationId xmlns:a16="http://schemas.microsoft.com/office/drawing/2014/main" id="{0C1D0795-E72C-4391-922F-FD2F481E91D9}"/>
                </a:ext>
              </a:extLst>
            </p:cNvPr>
            <p:cNvSpPr txBox="1">
              <a:spLocks noChangeArrowheads="1"/>
            </p:cNvSpPr>
            <p:nvPr/>
          </p:nvSpPr>
          <p:spPr bwMode="auto">
            <a:xfrm>
              <a:off x="7245621" y="2454654"/>
              <a:ext cx="1185321" cy="53860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altLang="zh-CN" sz="2025" b="1" dirty="0">
                  <a:solidFill>
                    <a:srgbClr val="FFFFFF"/>
                  </a:solidFill>
                  <a:latin typeface="微软雅黑" pitchFamily="34" charset="-122"/>
                  <a:ea typeface="微软雅黑" pitchFamily="34" charset="-122"/>
                </a:rPr>
                <a:t>06</a:t>
              </a:r>
              <a:endParaRPr lang="zh-CN" altLang="en-US" sz="2025" b="1" dirty="0">
                <a:solidFill>
                  <a:srgbClr val="FFFFFF"/>
                </a:solidFill>
                <a:latin typeface="微软雅黑" pitchFamily="34" charset="-122"/>
                <a:ea typeface="微软雅黑" pitchFamily="34" charset="-122"/>
              </a:endParaRPr>
            </a:p>
          </p:txBody>
        </p:sp>
      </p:grpSp>
      <p:sp>
        <p:nvSpPr>
          <p:cNvPr id="80" name="矩形 60">
            <a:extLst>
              <a:ext uri="{FF2B5EF4-FFF2-40B4-BE49-F238E27FC236}">
                <a16:creationId xmlns:a16="http://schemas.microsoft.com/office/drawing/2014/main" id="{8C259E42-6490-4374-9D50-97270AB40455}"/>
              </a:ext>
            </a:extLst>
          </p:cNvPr>
          <p:cNvSpPr/>
          <p:nvPr/>
        </p:nvSpPr>
        <p:spPr>
          <a:xfrm>
            <a:off x="6294386" y="3900235"/>
            <a:ext cx="1903076" cy="523220"/>
          </a:xfrm>
          <a:prstGeom prst="rect">
            <a:avLst/>
          </a:prstGeom>
        </p:spPr>
        <p:txBody>
          <a:bodyPr wrap="square">
            <a:spAutoFit/>
          </a:bodyPr>
          <a:lstStyle/>
          <a:p>
            <a:pPr lvl="0" algn="ctr">
              <a:defRPr/>
            </a:pP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Bom dùng chất x</a:t>
            </a:r>
            <a:r>
              <a:rPr lang="vi-VN"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ă</a:t>
            </a: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ng </a:t>
            </a:r>
            <a:r>
              <a:rPr lang="vi-VN"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đặ</a:t>
            </a: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 </a:t>
            </a:r>
            <a:r>
              <a:rPr lang="vi-VN"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để</a:t>
            </a: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gây cháy, bỏng</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81" name="文本框 33">
            <a:extLst>
              <a:ext uri="{FF2B5EF4-FFF2-40B4-BE49-F238E27FC236}">
                <a16:creationId xmlns:a16="http://schemas.microsoft.com/office/drawing/2014/main" id="{A7AD2FE1-4B5F-42A2-87D4-21501EC7FE19}"/>
              </a:ext>
            </a:extLst>
          </p:cNvPr>
          <p:cNvSpPr txBox="1">
            <a:spLocks noChangeArrowheads="1"/>
          </p:cNvSpPr>
          <p:nvPr/>
        </p:nvSpPr>
        <p:spPr bwMode="auto">
          <a:xfrm>
            <a:off x="6739134" y="3599263"/>
            <a:ext cx="1522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 pan</a:t>
            </a:r>
            <a:endParaRPr lang="zh-CN" altLang="en-US" b="1" dirty="0">
              <a:solidFill>
                <a:srgbClr val="002060"/>
              </a:solidFill>
              <a:latin typeface="微软雅黑" pitchFamily="34" charset="-122"/>
              <a:ea typeface="微软雅黑" pitchFamily="34" charset="-122"/>
            </a:endParaRPr>
          </a:p>
        </p:txBody>
      </p:sp>
      <p:sp>
        <p:nvSpPr>
          <p:cNvPr id="82" name="矩形 60">
            <a:extLst>
              <a:ext uri="{FF2B5EF4-FFF2-40B4-BE49-F238E27FC236}">
                <a16:creationId xmlns:a16="http://schemas.microsoft.com/office/drawing/2014/main" id="{1CF8AB1C-CFCF-4465-B4D2-FC24F5BF5E65}"/>
              </a:ext>
            </a:extLst>
          </p:cNvPr>
          <p:cNvSpPr/>
          <p:nvPr/>
        </p:nvSpPr>
        <p:spPr>
          <a:xfrm>
            <a:off x="6938877" y="2453657"/>
            <a:ext cx="1551085" cy="523220"/>
          </a:xfrm>
          <a:prstGeom prst="rect">
            <a:avLst/>
          </a:prstGeom>
        </p:spPr>
        <p:txBody>
          <a:bodyPr wrap="square">
            <a:spAutoFit/>
          </a:bodyPr>
          <a:lstStyle/>
          <a:p>
            <a:pPr lvl="0" algn="ctr">
              <a:defRPr/>
            </a:pP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Máy bay ném bom khổng lồ của Mĩ</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83" name="文本框 33">
            <a:extLst>
              <a:ext uri="{FF2B5EF4-FFF2-40B4-BE49-F238E27FC236}">
                <a16:creationId xmlns:a16="http://schemas.microsoft.com/office/drawing/2014/main" id="{9556A1F5-A8E0-43BB-BC9D-95556E68B0E7}"/>
              </a:ext>
            </a:extLst>
          </p:cNvPr>
          <p:cNvSpPr txBox="1">
            <a:spLocks noChangeArrowheads="1"/>
          </p:cNvSpPr>
          <p:nvPr/>
        </p:nvSpPr>
        <p:spPr bwMode="auto">
          <a:xfrm>
            <a:off x="7352598" y="2122749"/>
            <a:ext cx="1522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B.52</a:t>
            </a:r>
            <a:endParaRPr lang="zh-CN" altLang="en-US" b="1" dirty="0">
              <a:solidFill>
                <a:srgbClr val="002060"/>
              </a:solidFill>
              <a:latin typeface="微软雅黑" pitchFamily="34" charset="-122"/>
              <a:ea typeface="微软雅黑" pitchFamily="34" charset="-122"/>
            </a:endParaRPr>
          </a:p>
        </p:txBody>
      </p:sp>
      <p:sp>
        <p:nvSpPr>
          <p:cNvPr id="84" name="矩形 60">
            <a:extLst>
              <a:ext uri="{FF2B5EF4-FFF2-40B4-BE49-F238E27FC236}">
                <a16:creationId xmlns:a16="http://schemas.microsoft.com/office/drawing/2014/main" id="{BA38B271-48C6-4658-BE3E-BE6CC1B5BB34}"/>
              </a:ext>
            </a:extLst>
          </p:cNvPr>
          <p:cNvSpPr/>
          <p:nvPr/>
        </p:nvSpPr>
        <p:spPr>
          <a:xfrm>
            <a:off x="2144557" y="1171401"/>
            <a:ext cx="1551085" cy="307777"/>
          </a:xfrm>
          <a:prstGeom prst="rect">
            <a:avLst/>
          </a:prstGeom>
        </p:spPr>
        <p:txBody>
          <a:bodyPr wrap="square">
            <a:spAutoFit/>
          </a:bodyPr>
          <a:lstStyle/>
          <a:p>
            <a:pPr lvl="0" algn="ctr">
              <a:defRPr/>
            </a:pP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Thủ </a:t>
            </a:r>
            <a:r>
              <a:rPr lang="vi-VN"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đô</a:t>
            </a: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n</a:t>
            </a:r>
            <a:r>
              <a:rPr lang="vi-VN"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ướ</a:t>
            </a:r>
            <a:r>
              <a:rPr lang="en-US" sz="1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 Mĩ</a:t>
            </a:r>
            <a:endParaRPr lang="zh-CN" altLang="en-US" sz="1400" dirty="0">
              <a:solidFill>
                <a:schemeClr val="tx2"/>
              </a:solidFill>
              <a:latin typeface="微软雅黑" panose="020B0503020204020204" pitchFamily="34" charset="-122"/>
              <a:ea typeface="微软雅黑" panose="020B0503020204020204" pitchFamily="34" charset="-122"/>
            </a:endParaRPr>
          </a:p>
        </p:txBody>
      </p:sp>
      <p:sp>
        <p:nvSpPr>
          <p:cNvPr id="85" name="文本框 33">
            <a:extLst>
              <a:ext uri="{FF2B5EF4-FFF2-40B4-BE49-F238E27FC236}">
                <a16:creationId xmlns:a16="http://schemas.microsoft.com/office/drawing/2014/main" id="{B34E2C2C-5C36-44F4-A804-7685EDCE8184}"/>
              </a:ext>
            </a:extLst>
          </p:cNvPr>
          <p:cNvSpPr txBox="1">
            <a:spLocks noChangeArrowheads="1"/>
          </p:cNvSpPr>
          <p:nvPr/>
        </p:nvSpPr>
        <p:spPr bwMode="auto">
          <a:xfrm>
            <a:off x="2253674" y="823287"/>
            <a:ext cx="1522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eaLnBrk="1" hangingPunct="1"/>
            <a:r>
              <a:rPr 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Oa-sinh-t</a:t>
            </a:r>
            <a:r>
              <a:rPr lang="vi-V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ơ</a:t>
            </a:r>
            <a:r>
              <a:rPr 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a:t>
            </a:r>
            <a:endParaRPr lang="zh-CN" altLang="en-US" b="1" dirty="0">
              <a:solidFill>
                <a:srgbClr val="002060"/>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strVal val="#ppt_w*0.70"/>
                                          </p:val>
                                        </p:tav>
                                        <p:tav tm="100000">
                                          <p:val>
                                            <p:strVal val="#ppt_w"/>
                                          </p:val>
                                        </p:tav>
                                      </p:tavLst>
                                    </p:anim>
                                    <p:anim calcmode="lin" valueType="num">
                                      <p:cBhvr>
                                        <p:cTn id="8" dur="500" fill="hold"/>
                                        <p:tgtEl>
                                          <p:spTgt spid="63"/>
                                        </p:tgtEl>
                                        <p:attrNameLst>
                                          <p:attrName>ppt_h</p:attrName>
                                        </p:attrNameLst>
                                      </p:cBhvr>
                                      <p:tavLst>
                                        <p:tav tm="0">
                                          <p:val>
                                            <p:strVal val="#ppt_h"/>
                                          </p:val>
                                        </p:tav>
                                        <p:tav tm="100000">
                                          <p:val>
                                            <p:strVal val="#ppt_h"/>
                                          </p:val>
                                        </p:tav>
                                      </p:tavLst>
                                    </p:anim>
                                    <p:animEffect transition="in" filter="fade">
                                      <p:cBhvr>
                                        <p:cTn id="9" dur="500"/>
                                        <p:tgtEl>
                                          <p:spTgt spid="63"/>
                                        </p:tgtEl>
                                      </p:cBhvr>
                                    </p:animEffect>
                                  </p:childTnLst>
                                </p:cTn>
                              </p:par>
                            </p:childTnLst>
                          </p:cTn>
                        </p:par>
                        <p:par>
                          <p:cTn id="10" fill="hold">
                            <p:stCondLst>
                              <p:cond delay="800"/>
                            </p:stCondLst>
                            <p:childTnLst>
                              <p:par>
                                <p:cTn id="11" presetID="45" presetClass="entr" presetSubtype="0" fill="hold" nodeType="after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anim calcmode="lin" valueType="num">
                                      <p:cBhvr>
                                        <p:cTn id="14" dur="500" fill="hold"/>
                                        <p:tgtEl>
                                          <p:spTgt spid="32"/>
                                        </p:tgtEl>
                                        <p:attrNameLst>
                                          <p:attrName>ppt_w</p:attrName>
                                        </p:attrNameLst>
                                      </p:cBhvr>
                                      <p:tavLst>
                                        <p:tav tm="0" fmla="#ppt_w*sin(2.5*pi*$)">
                                          <p:val>
                                            <p:fltVal val="0"/>
                                          </p:val>
                                        </p:tav>
                                        <p:tav tm="100000">
                                          <p:val>
                                            <p:fltVal val="1"/>
                                          </p:val>
                                        </p:tav>
                                      </p:tavLst>
                                    </p:anim>
                                    <p:anim calcmode="lin" valueType="num">
                                      <p:cBhvr>
                                        <p:cTn id="15" dur="500" fill="hold"/>
                                        <p:tgtEl>
                                          <p:spTgt spid="32"/>
                                        </p:tgtEl>
                                        <p:attrNameLst>
                                          <p:attrName>ppt_h</p:attrName>
                                        </p:attrNameLst>
                                      </p:cBhvr>
                                      <p:tavLst>
                                        <p:tav tm="0">
                                          <p:val>
                                            <p:strVal val="#ppt_h"/>
                                          </p:val>
                                        </p:tav>
                                        <p:tav tm="100000">
                                          <p:val>
                                            <p:strVal val="#ppt_h"/>
                                          </p:val>
                                        </p:tav>
                                      </p:tavLst>
                                    </p:anim>
                                  </p:childTnLst>
                                </p:cTn>
                              </p:par>
                            </p:childTnLst>
                          </p:cTn>
                        </p:par>
                        <p:par>
                          <p:cTn id="16" fill="hold">
                            <p:stCondLst>
                              <p:cond delay="1300"/>
                            </p:stCondLst>
                            <p:childTnLst>
                              <p:par>
                                <p:cTn id="17" presetID="23" presetClass="entr" presetSubtype="528"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500" fill="hold"/>
                                        <p:tgtEl>
                                          <p:spTgt spid="34"/>
                                        </p:tgtEl>
                                        <p:attrNameLst>
                                          <p:attrName>ppt_w</p:attrName>
                                        </p:attrNameLst>
                                      </p:cBhvr>
                                      <p:tavLst>
                                        <p:tav tm="0">
                                          <p:val>
                                            <p:fltVal val="0"/>
                                          </p:val>
                                        </p:tav>
                                        <p:tav tm="100000">
                                          <p:val>
                                            <p:strVal val="#ppt_w"/>
                                          </p:val>
                                        </p:tav>
                                      </p:tavLst>
                                    </p:anim>
                                    <p:anim calcmode="lin" valueType="num">
                                      <p:cBhvr>
                                        <p:cTn id="20" dur="500" fill="hold"/>
                                        <p:tgtEl>
                                          <p:spTgt spid="34"/>
                                        </p:tgtEl>
                                        <p:attrNameLst>
                                          <p:attrName>ppt_h</p:attrName>
                                        </p:attrNameLst>
                                      </p:cBhvr>
                                      <p:tavLst>
                                        <p:tav tm="0">
                                          <p:val>
                                            <p:fltVal val="0"/>
                                          </p:val>
                                        </p:tav>
                                        <p:tav tm="100000">
                                          <p:val>
                                            <p:strVal val="#ppt_h"/>
                                          </p:val>
                                        </p:tav>
                                      </p:tavLst>
                                    </p:anim>
                                    <p:anim calcmode="lin" valueType="num">
                                      <p:cBhvr>
                                        <p:cTn id="21" dur="500" fill="hold"/>
                                        <p:tgtEl>
                                          <p:spTgt spid="34"/>
                                        </p:tgtEl>
                                        <p:attrNameLst>
                                          <p:attrName>ppt_x</p:attrName>
                                        </p:attrNameLst>
                                      </p:cBhvr>
                                      <p:tavLst>
                                        <p:tav tm="0">
                                          <p:val>
                                            <p:fltVal val="0.5"/>
                                          </p:val>
                                        </p:tav>
                                        <p:tav tm="100000">
                                          <p:val>
                                            <p:strVal val="#ppt_x"/>
                                          </p:val>
                                        </p:tav>
                                      </p:tavLst>
                                    </p:anim>
                                    <p:anim calcmode="lin" valueType="num">
                                      <p:cBhvr>
                                        <p:cTn id="22" dur="500" fill="hold"/>
                                        <p:tgtEl>
                                          <p:spTgt spid="34"/>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500" fill="hold"/>
                                        <p:tgtEl>
                                          <p:spTgt spid="49"/>
                                        </p:tgtEl>
                                        <p:attrNameLst>
                                          <p:attrName>ppt_w</p:attrName>
                                        </p:attrNameLst>
                                      </p:cBhvr>
                                      <p:tavLst>
                                        <p:tav tm="0">
                                          <p:val>
                                            <p:fltVal val="0"/>
                                          </p:val>
                                        </p:tav>
                                        <p:tav tm="100000">
                                          <p:val>
                                            <p:strVal val="#ppt_w"/>
                                          </p:val>
                                        </p:tav>
                                      </p:tavLst>
                                    </p:anim>
                                    <p:anim calcmode="lin" valueType="num">
                                      <p:cBhvr>
                                        <p:cTn id="26" dur="500" fill="hold"/>
                                        <p:tgtEl>
                                          <p:spTgt spid="49"/>
                                        </p:tgtEl>
                                        <p:attrNameLst>
                                          <p:attrName>ppt_h</p:attrName>
                                        </p:attrNameLst>
                                      </p:cBhvr>
                                      <p:tavLst>
                                        <p:tav tm="0">
                                          <p:val>
                                            <p:fltVal val="0"/>
                                          </p:val>
                                        </p:tav>
                                        <p:tav tm="100000">
                                          <p:val>
                                            <p:strVal val="#ppt_h"/>
                                          </p:val>
                                        </p:tav>
                                      </p:tavLst>
                                    </p:anim>
                                    <p:anim calcmode="lin" valueType="num">
                                      <p:cBhvr>
                                        <p:cTn id="27" dur="500" fill="hold"/>
                                        <p:tgtEl>
                                          <p:spTgt spid="49"/>
                                        </p:tgtEl>
                                        <p:attrNameLst>
                                          <p:attrName>ppt_x</p:attrName>
                                        </p:attrNameLst>
                                      </p:cBhvr>
                                      <p:tavLst>
                                        <p:tav tm="0">
                                          <p:val>
                                            <p:fltVal val="0.5"/>
                                          </p:val>
                                        </p:tav>
                                        <p:tav tm="100000">
                                          <p:val>
                                            <p:strVal val="#ppt_x"/>
                                          </p:val>
                                        </p:tav>
                                      </p:tavLst>
                                    </p:anim>
                                    <p:anim calcmode="lin" valueType="num">
                                      <p:cBhvr>
                                        <p:cTn id="28" dur="500" fill="hold"/>
                                        <p:tgtEl>
                                          <p:spTgt spid="49"/>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anim calcmode="lin" valueType="num">
                                      <p:cBhvr>
                                        <p:cTn id="33" dur="500" fill="hold"/>
                                        <p:tgtEl>
                                          <p:spTgt spid="39"/>
                                        </p:tgtEl>
                                        <p:attrNameLst>
                                          <p:attrName>ppt_x</p:attrName>
                                        </p:attrNameLst>
                                      </p:cBhvr>
                                      <p:tavLst>
                                        <p:tav tm="0">
                                          <p:val>
                                            <p:fltVal val="0.5"/>
                                          </p:val>
                                        </p:tav>
                                        <p:tav tm="100000">
                                          <p:val>
                                            <p:strVal val="#ppt_x"/>
                                          </p:val>
                                        </p:tav>
                                      </p:tavLst>
                                    </p:anim>
                                    <p:anim calcmode="lin" valueType="num">
                                      <p:cBhvr>
                                        <p:cTn id="34" dur="500" fill="hold"/>
                                        <p:tgtEl>
                                          <p:spTgt spid="39"/>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 calcmode="lin" valueType="num">
                                      <p:cBhvr>
                                        <p:cTn id="39" dur="500" fill="hold"/>
                                        <p:tgtEl>
                                          <p:spTgt spid="44"/>
                                        </p:tgtEl>
                                        <p:attrNameLst>
                                          <p:attrName>ppt_x</p:attrName>
                                        </p:attrNameLst>
                                      </p:cBhvr>
                                      <p:tavLst>
                                        <p:tav tm="0">
                                          <p:val>
                                            <p:fltVal val="0.5"/>
                                          </p:val>
                                        </p:tav>
                                        <p:tav tm="100000">
                                          <p:val>
                                            <p:strVal val="#ppt_x"/>
                                          </p:val>
                                        </p:tav>
                                      </p:tavLst>
                                    </p:anim>
                                    <p:anim calcmode="lin" valueType="num">
                                      <p:cBhvr>
                                        <p:cTn id="40" dur="500" fill="hold"/>
                                        <p:tgtEl>
                                          <p:spTgt spid="44"/>
                                        </p:tgtEl>
                                        <p:attrNameLst>
                                          <p:attrName>ppt_y</p:attrName>
                                        </p:attrNameLst>
                                      </p:cBhvr>
                                      <p:tavLst>
                                        <p:tav tm="0">
                                          <p:val>
                                            <p:fltVal val="0.5"/>
                                          </p:val>
                                        </p:tav>
                                        <p:tav tm="100000">
                                          <p:val>
                                            <p:strVal val="#ppt_y"/>
                                          </p:val>
                                        </p:tav>
                                      </p:tavLst>
                                    </p:anim>
                                  </p:childTnLst>
                                </p:cTn>
                              </p:par>
                            </p:childTnLst>
                          </p:cTn>
                        </p:par>
                        <p:par>
                          <p:cTn id="41" fill="hold">
                            <p:stCondLst>
                              <p:cond delay="1800"/>
                            </p:stCondLst>
                            <p:childTnLst>
                              <p:par>
                                <p:cTn id="42" presetID="10" presetClass="entr" presetSubtype="0"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Effect transition="in" filter="fade">
                                      <p:cBhvr>
                                        <p:cTn id="44" dur="500"/>
                                        <p:tgtEl>
                                          <p:spTgt spid="62"/>
                                        </p:tgtEl>
                                      </p:cBhvr>
                                    </p:animEffect>
                                  </p:childTnLst>
                                </p:cTn>
                              </p:par>
                            </p:childTnLst>
                          </p:cTn>
                        </p:par>
                        <p:par>
                          <p:cTn id="45" fill="hold">
                            <p:stCondLst>
                              <p:cond delay="2300"/>
                            </p:stCondLst>
                            <p:childTnLst>
                              <p:par>
                                <p:cTn id="46" presetID="14" presetClass="entr" presetSubtype="10"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randombar(horizontal)">
                                      <p:cBhvr>
                                        <p:cTn id="48" dur="500"/>
                                        <p:tgtEl>
                                          <p:spTgt spid="61"/>
                                        </p:tgtEl>
                                      </p:cBhvr>
                                    </p:animEffect>
                                  </p:childTnLst>
                                </p:cTn>
                              </p:par>
                              <p:par>
                                <p:cTn id="49" presetID="23" presetClass="entr" presetSubtype="528"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anim calcmode="lin" valueType="num">
                                      <p:cBhvr>
                                        <p:cTn id="53" dur="500" fill="hold"/>
                                        <p:tgtEl>
                                          <p:spTgt spid="33"/>
                                        </p:tgtEl>
                                        <p:attrNameLst>
                                          <p:attrName>ppt_x</p:attrName>
                                        </p:attrNameLst>
                                      </p:cBhvr>
                                      <p:tavLst>
                                        <p:tav tm="0">
                                          <p:val>
                                            <p:fltVal val="0.5"/>
                                          </p:val>
                                        </p:tav>
                                        <p:tav tm="100000">
                                          <p:val>
                                            <p:strVal val="#ppt_x"/>
                                          </p:val>
                                        </p:tav>
                                      </p:tavLst>
                                    </p:anim>
                                    <p:anim calcmode="lin" valueType="num">
                                      <p:cBhvr>
                                        <p:cTn id="54" dur="500" fill="hold"/>
                                        <p:tgtEl>
                                          <p:spTgt spid="33"/>
                                        </p:tgtEl>
                                        <p:attrNameLst>
                                          <p:attrName>ppt_y</p:attrName>
                                        </p:attrNameLst>
                                      </p:cBhvr>
                                      <p:tavLst>
                                        <p:tav tm="0">
                                          <p:val>
                                            <p:fltVal val="0.5"/>
                                          </p:val>
                                        </p:tav>
                                        <p:tav tm="100000">
                                          <p:val>
                                            <p:strVal val="#ppt_y"/>
                                          </p:val>
                                        </p:tav>
                                      </p:tavLst>
                                    </p:anim>
                                  </p:childTnLst>
                                </p:cTn>
                              </p:par>
                            </p:childTnLst>
                          </p:cTn>
                        </p:par>
                        <p:par>
                          <p:cTn id="55" fill="hold">
                            <p:stCondLst>
                              <p:cond delay="2800"/>
                            </p:stCondLst>
                            <p:childTnLst>
                              <p:par>
                                <p:cTn id="56" presetID="10" presetClass="entr" presetSubtype="0" fill="hold" grpId="0" nodeType="after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childTnLst>
                          </p:cTn>
                        </p:par>
                        <p:par>
                          <p:cTn id="59" fill="hold">
                            <p:stCondLst>
                              <p:cond delay="3300"/>
                            </p:stCondLst>
                            <p:childTnLst>
                              <p:par>
                                <p:cTn id="60" presetID="14" presetClass="entr" presetSubtype="10" fill="hold" grpId="0" nodeType="after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randombar(horizontal)">
                                      <p:cBhvr>
                                        <p:cTn id="62" dur="500"/>
                                        <p:tgtEl>
                                          <p:spTgt spid="69"/>
                                        </p:tgtEl>
                                      </p:cBhvr>
                                    </p:animEffect>
                                  </p:childTnLst>
                                </p:cTn>
                              </p:par>
                            </p:childTnLst>
                          </p:cTn>
                        </p:par>
                        <p:par>
                          <p:cTn id="63" fill="hold">
                            <p:stCondLst>
                              <p:cond delay="3800"/>
                            </p:stCondLst>
                            <p:childTnLst>
                              <p:par>
                                <p:cTn id="64" presetID="10" presetClass="entr" presetSubtype="0" fill="hold" grpId="0" nodeType="afterEffect">
                                  <p:stCondLst>
                                    <p:cond delay="0"/>
                                  </p:stCondLst>
                                  <p:childTnLst>
                                    <p:set>
                                      <p:cBhvr>
                                        <p:cTn id="65" dur="1" fill="hold">
                                          <p:stCondLst>
                                            <p:cond delay="0"/>
                                          </p:stCondLst>
                                        </p:cTn>
                                        <p:tgtEl>
                                          <p:spTgt spid="72"/>
                                        </p:tgtEl>
                                        <p:attrNameLst>
                                          <p:attrName>style.visibility</p:attrName>
                                        </p:attrNameLst>
                                      </p:cBhvr>
                                      <p:to>
                                        <p:strVal val="visible"/>
                                      </p:to>
                                    </p:set>
                                    <p:animEffect transition="in" filter="fade">
                                      <p:cBhvr>
                                        <p:cTn id="66" dur="500"/>
                                        <p:tgtEl>
                                          <p:spTgt spid="72"/>
                                        </p:tgtEl>
                                      </p:cBhvr>
                                    </p:animEffect>
                                  </p:childTnLst>
                                </p:cTn>
                              </p:par>
                            </p:childTnLst>
                          </p:cTn>
                        </p:par>
                        <p:par>
                          <p:cTn id="67" fill="hold">
                            <p:stCondLst>
                              <p:cond delay="4300"/>
                            </p:stCondLst>
                            <p:childTnLst>
                              <p:par>
                                <p:cTn id="68" presetID="14" presetClass="entr" presetSubtype="10" fill="hold" grpId="0" nodeType="after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randombar(horizontal)">
                                      <p:cBhvr>
                                        <p:cTn id="70" dur="500"/>
                                        <p:tgtEl>
                                          <p:spTgt spid="71"/>
                                        </p:tgtEl>
                                      </p:cBhvr>
                                    </p:animEffect>
                                  </p:childTnLst>
                                </p:cTn>
                              </p:par>
                              <p:par>
                                <p:cTn id="71" presetID="23" presetClass="entr" presetSubtype="528" fill="hold" nodeType="withEffect">
                                  <p:stCondLst>
                                    <p:cond delay="0"/>
                                  </p:stCondLst>
                                  <p:childTnLst>
                                    <p:set>
                                      <p:cBhvr>
                                        <p:cTn id="72" dur="1" fill="hold">
                                          <p:stCondLst>
                                            <p:cond delay="0"/>
                                          </p:stCondLst>
                                        </p:cTn>
                                        <p:tgtEl>
                                          <p:spTgt spid="73"/>
                                        </p:tgtEl>
                                        <p:attrNameLst>
                                          <p:attrName>style.visibility</p:attrName>
                                        </p:attrNameLst>
                                      </p:cBhvr>
                                      <p:to>
                                        <p:strVal val="visible"/>
                                      </p:to>
                                    </p:set>
                                    <p:anim calcmode="lin" valueType="num">
                                      <p:cBhvr>
                                        <p:cTn id="73" dur="500" fill="hold"/>
                                        <p:tgtEl>
                                          <p:spTgt spid="73"/>
                                        </p:tgtEl>
                                        <p:attrNameLst>
                                          <p:attrName>ppt_w</p:attrName>
                                        </p:attrNameLst>
                                      </p:cBhvr>
                                      <p:tavLst>
                                        <p:tav tm="0">
                                          <p:val>
                                            <p:fltVal val="0"/>
                                          </p:val>
                                        </p:tav>
                                        <p:tav tm="100000">
                                          <p:val>
                                            <p:strVal val="#ppt_w"/>
                                          </p:val>
                                        </p:tav>
                                      </p:tavLst>
                                    </p:anim>
                                    <p:anim calcmode="lin" valueType="num">
                                      <p:cBhvr>
                                        <p:cTn id="74" dur="500" fill="hold"/>
                                        <p:tgtEl>
                                          <p:spTgt spid="73"/>
                                        </p:tgtEl>
                                        <p:attrNameLst>
                                          <p:attrName>ppt_h</p:attrName>
                                        </p:attrNameLst>
                                      </p:cBhvr>
                                      <p:tavLst>
                                        <p:tav tm="0">
                                          <p:val>
                                            <p:fltVal val="0"/>
                                          </p:val>
                                        </p:tav>
                                        <p:tav tm="100000">
                                          <p:val>
                                            <p:strVal val="#ppt_h"/>
                                          </p:val>
                                        </p:tav>
                                      </p:tavLst>
                                    </p:anim>
                                    <p:anim calcmode="lin" valueType="num">
                                      <p:cBhvr>
                                        <p:cTn id="75" dur="500" fill="hold"/>
                                        <p:tgtEl>
                                          <p:spTgt spid="73"/>
                                        </p:tgtEl>
                                        <p:attrNameLst>
                                          <p:attrName>ppt_x</p:attrName>
                                        </p:attrNameLst>
                                      </p:cBhvr>
                                      <p:tavLst>
                                        <p:tav tm="0">
                                          <p:val>
                                            <p:fltVal val="0.5"/>
                                          </p:val>
                                        </p:tav>
                                        <p:tav tm="100000">
                                          <p:val>
                                            <p:strVal val="#ppt_x"/>
                                          </p:val>
                                        </p:tav>
                                      </p:tavLst>
                                    </p:anim>
                                    <p:anim calcmode="lin" valueType="num">
                                      <p:cBhvr>
                                        <p:cTn id="76" dur="500" fill="hold"/>
                                        <p:tgtEl>
                                          <p:spTgt spid="73"/>
                                        </p:tgtEl>
                                        <p:attrNameLst>
                                          <p:attrName>ppt_y</p:attrName>
                                        </p:attrNameLst>
                                      </p:cBhvr>
                                      <p:tavLst>
                                        <p:tav tm="0">
                                          <p:val>
                                            <p:fltVal val="0.5"/>
                                          </p:val>
                                        </p:tav>
                                        <p:tav tm="100000">
                                          <p:val>
                                            <p:strVal val="#ppt_y"/>
                                          </p:val>
                                        </p:tav>
                                      </p:tavLst>
                                    </p:anim>
                                  </p:childTnLst>
                                </p:cTn>
                              </p:par>
                            </p:childTnLst>
                          </p:cTn>
                        </p:par>
                        <p:par>
                          <p:cTn id="77" fill="hold">
                            <p:stCondLst>
                              <p:cond delay="4800"/>
                            </p:stCondLst>
                            <p:childTnLst>
                              <p:par>
                                <p:cTn id="78" presetID="10" presetClass="entr" presetSubtype="0" fill="hold" grpId="0" nodeType="afterEffect">
                                  <p:stCondLst>
                                    <p:cond delay="0"/>
                                  </p:stCondLst>
                                  <p:childTnLst>
                                    <p:set>
                                      <p:cBhvr>
                                        <p:cTn id="79" dur="1" fill="hold">
                                          <p:stCondLst>
                                            <p:cond delay="0"/>
                                          </p:stCondLst>
                                        </p:cTn>
                                        <p:tgtEl>
                                          <p:spTgt spid="81"/>
                                        </p:tgtEl>
                                        <p:attrNameLst>
                                          <p:attrName>style.visibility</p:attrName>
                                        </p:attrNameLst>
                                      </p:cBhvr>
                                      <p:to>
                                        <p:strVal val="visible"/>
                                      </p:to>
                                    </p:set>
                                    <p:animEffect transition="in" filter="fade">
                                      <p:cBhvr>
                                        <p:cTn id="80" dur="500"/>
                                        <p:tgtEl>
                                          <p:spTgt spid="81"/>
                                        </p:tgtEl>
                                      </p:cBhvr>
                                    </p:animEffect>
                                  </p:childTnLst>
                                </p:cTn>
                              </p:par>
                            </p:childTnLst>
                          </p:cTn>
                        </p:par>
                        <p:par>
                          <p:cTn id="81" fill="hold">
                            <p:stCondLst>
                              <p:cond delay="5300"/>
                            </p:stCondLst>
                            <p:childTnLst>
                              <p:par>
                                <p:cTn id="82" presetID="14" presetClass="entr" presetSubtype="10" fill="hold" grpId="0" nodeType="afterEffect">
                                  <p:stCondLst>
                                    <p:cond delay="0"/>
                                  </p:stCondLst>
                                  <p:childTnLst>
                                    <p:set>
                                      <p:cBhvr>
                                        <p:cTn id="83" dur="1" fill="hold">
                                          <p:stCondLst>
                                            <p:cond delay="0"/>
                                          </p:stCondLst>
                                        </p:cTn>
                                        <p:tgtEl>
                                          <p:spTgt spid="80"/>
                                        </p:tgtEl>
                                        <p:attrNameLst>
                                          <p:attrName>style.visibility</p:attrName>
                                        </p:attrNameLst>
                                      </p:cBhvr>
                                      <p:to>
                                        <p:strVal val="visible"/>
                                      </p:to>
                                    </p:set>
                                    <p:animEffect transition="in" filter="randombar(horizontal)">
                                      <p:cBhvr>
                                        <p:cTn id="84" dur="500"/>
                                        <p:tgtEl>
                                          <p:spTgt spid="80"/>
                                        </p:tgtEl>
                                      </p:cBhvr>
                                    </p:animEffect>
                                  </p:childTnLst>
                                </p:cTn>
                              </p:par>
                            </p:childTnLst>
                          </p:cTn>
                        </p:par>
                        <p:par>
                          <p:cTn id="85" fill="hold">
                            <p:stCondLst>
                              <p:cond delay="5800"/>
                            </p:stCondLst>
                            <p:childTnLst>
                              <p:par>
                                <p:cTn id="86" presetID="10" presetClass="entr" presetSubtype="0" fill="hold" grpId="0" nodeType="afterEffect">
                                  <p:stCondLst>
                                    <p:cond delay="0"/>
                                  </p:stCondLst>
                                  <p:childTnLst>
                                    <p:set>
                                      <p:cBhvr>
                                        <p:cTn id="87" dur="1" fill="hold">
                                          <p:stCondLst>
                                            <p:cond delay="0"/>
                                          </p:stCondLst>
                                        </p:cTn>
                                        <p:tgtEl>
                                          <p:spTgt spid="83"/>
                                        </p:tgtEl>
                                        <p:attrNameLst>
                                          <p:attrName>style.visibility</p:attrName>
                                        </p:attrNameLst>
                                      </p:cBhvr>
                                      <p:to>
                                        <p:strVal val="visible"/>
                                      </p:to>
                                    </p:set>
                                    <p:animEffect transition="in" filter="fade">
                                      <p:cBhvr>
                                        <p:cTn id="88" dur="500"/>
                                        <p:tgtEl>
                                          <p:spTgt spid="83"/>
                                        </p:tgtEl>
                                      </p:cBhvr>
                                    </p:animEffect>
                                  </p:childTnLst>
                                </p:cTn>
                              </p:par>
                            </p:childTnLst>
                          </p:cTn>
                        </p:par>
                        <p:par>
                          <p:cTn id="89" fill="hold">
                            <p:stCondLst>
                              <p:cond delay="6300"/>
                            </p:stCondLst>
                            <p:childTnLst>
                              <p:par>
                                <p:cTn id="90" presetID="14" presetClass="entr" presetSubtype="10" fill="hold" grpId="0" nodeType="after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randombar(horizontal)">
                                      <p:cBhvr>
                                        <p:cTn id="92" dur="500"/>
                                        <p:tgtEl>
                                          <p:spTgt spid="82"/>
                                        </p:tgtEl>
                                      </p:cBhvr>
                                    </p:animEffect>
                                  </p:childTnLst>
                                </p:cTn>
                              </p:par>
                            </p:childTnLst>
                          </p:cTn>
                        </p:par>
                        <p:par>
                          <p:cTn id="93" fill="hold">
                            <p:stCondLst>
                              <p:cond delay="6800"/>
                            </p:stCondLst>
                            <p:childTnLst>
                              <p:par>
                                <p:cTn id="94" presetID="10" presetClass="entr" presetSubtype="0" fill="hold" grpId="0" nodeType="after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500"/>
                                        <p:tgtEl>
                                          <p:spTgt spid="85"/>
                                        </p:tgtEl>
                                      </p:cBhvr>
                                    </p:animEffect>
                                  </p:childTnLst>
                                </p:cTn>
                              </p:par>
                            </p:childTnLst>
                          </p:cTn>
                        </p:par>
                        <p:par>
                          <p:cTn id="97" fill="hold">
                            <p:stCondLst>
                              <p:cond delay="7300"/>
                            </p:stCondLst>
                            <p:childTnLst>
                              <p:par>
                                <p:cTn id="98" presetID="14" presetClass="entr" presetSubtype="10"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randombar(horizontal)">
                                      <p:cBhvr>
                                        <p:cTn id="10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9" grpId="0"/>
      <p:bldP spid="70" grpId="0"/>
      <p:bldP spid="71" grpId="0"/>
      <p:bldP spid="72" grpId="0"/>
      <p:bldP spid="80" grpId="0"/>
      <p:bldP spid="81" grpId="0"/>
      <p:bldP spid="82" grpId="0"/>
      <p:bldP spid="83" grpId="0"/>
      <p:bldP spid="84" grpId="0"/>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B8593384-C7B5-4559-ABDD-1A5FB2A8B3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72" y="318375"/>
            <a:ext cx="3480325" cy="4506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4">
            <a:extLst>
              <a:ext uri="{FF2B5EF4-FFF2-40B4-BE49-F238E27FC236}">
                <a16:creationId xmlns:a16="http://schemas.microsoft.com/office/drawing/2014/main" id="{7C3FF90A-EA51-4C64-89E3-E3D2E730891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5326761" y="3112323"/>
            <a:ext cx="1387455"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a:extLst>
              <a:ext uri="{FF2B5EF4-FFF2-40B4-BE49-F238E27FC236}">
                <a16:creationId xmlns:a16="http://schemas.microsoft.com/office/drawing/2014/main" id="{21A8F191-AEA6-4825-9957-A426923E2E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6714216" y="4463683"/>
            <a:ext cx="731543" cy="46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a:extLst>
              <a:ext uri="{FF2B5EF4-FFF2-40B4-BE49-F238E27FC236}">
                <a16:creationId xmlns:a16="http://schemas.microsoft.com/office/drawing/2014/main" id="{FA1B51BC-1640-4DCF-BA9B-834A52FFC7C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H="1">
            <a:off x="7614386" y="3817782"/>
            <a:ext cx="467528" cy="34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2">
            <a:extLst>
              <a:ext uri="{FF2B5EF4-FFF2-40B4-BE49-F238E27FC236}">
                <a16:creationId xmlns:a16="http://schemas.microsoft.com/office/drawing/2014/main" id="{DAC89A27-476D-4145-9847-46B7DD93AA9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98231" y="216664"/>
            <a:ext cx="4403557" cy="2855731"/>
          </a:xfrm>
          <a:prstGeom prst="rect">
            <a:avLst/>
          </a:prstGeom>
        </p:spPr>
      </p:pic>
      <p:sp>
        <p:nvSpPr>
          <p:cNvPr id="7" name="文本框 33">
            <a:extLst>
              <a:ext uri="{FF2B5EF4-FFF2-40B4-BE49-F238E27FC236}">
                <a16:creationId xmlns:a16="http://schemas.microsoft.com/office/drawing/2014/main" id="{2E02C045-0BD1-451F-B9A9-D8454C99411C}"/>
              </a:ext>
            </a:extLst>
          </p:cNvPr>
          <p:cNvSpPr txBox="1"/>
          <p:nvPr/>
        </p:nvSpPr>
        <p:spPr>
          <a:xfrm>
            <a:off x="4468541" y="1153077"/>
            <a:ext cx="328967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0000"/>
                </a:solidFill>
                <a:effectLst/>
                <a:uLnTx/>
                <a:uFillTx/>
                <a:latin typeface="Times New Roman" panose="02020603050405020304" pitchFamily="18" charset="0"/>
                <a:ea typeface="方正喵呜体" panose="02010600010101010101" pitchFamily="2" charset="-122"/>
                <a:cs typeface="Times New Roman" panose="02020603050405020304" pitchFamily="18" charset="0"/>
              </a:rPr>
              <a:t>Bạn</a:t>
            </a:r>
            <a:r>
              <a:rPr kumimoji="0" lang="en-US" altLang="zh-CN" sz="3600" b="1" i="0" u="none" strike="noStrike" kern="1200" cap="none" spc="0" normalizeH="0" noProof="0" dirty="0">
                <a:ln>
                  <a:noFill/>
                </a:ln>
                <a:solidFill>
                  <a:srgbClr val="FF0000"/>
                </a:solidFill>
                <a:effectLst/>
                <a:uLnTx/>
                <a:uFillTx/>
                <a:latin typeface="Times New Roman" panose="02020603050405020304" pitchFamily="18" charset="0"/>
                <a:ea typeface="方正喵呜体" panose="02010600010101010101" pitchFamily="2" charset="-122"/>
                <a:cs typeface="Times New Roman" panose="02020603050405020304" pitchFamily="18" charset="0"/>
              </a:rPr>
              <a:t> có biết đây là ai không?</a:t>
            </a:r>
            <a:endParaRPr kumimoji="0" lang="zh-CN" altLang="en-US" sz="3600" b="1" i="0" u="none" strike="noStrike" kern="1200" cap="none" spc="0" normalizeH="0" baseline="0" noProof="0" dirty="0">
              <a:ln>
                <a:noFill/>
              </a:ln>
              <a:solidFill>
                <a:srgbClr val="FF0000"/>
              </a:solidFill>
              <a:effectLst/>
              <a:uLnTx/>
              <a:uFillTx/>
              <a:latin typeface="Times New Roman" panose="02020603050405020304" pitchFamily="18" charset="0"/>
              <a:ea typeface="方正喵呜体" panose="02010600010101010101" pitchFamily="2" charset="-122"/>
              <a:cs typeface="Times New Roman" panose="02020603050405020304" pitchFamily="18" charset="0"/>
            </a:endParaRPr>
          </a:p>
        </p:txBody>
      </p:sp>
    </p:spTree>
    <p:extLst>
      <p:ext uri="{BB962C8B-B14F-4D97-AF65-F5344CB8AC3E}">
        <p14:creationId xmlns:p14="http://schemas.microsoft.com/office/powerpoint/2010/main" val="203322917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768882" y="1169424"/>
            <a:ext cx="193554"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322059" y="1169424"/>
            <a:ext cx="193554"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809615" y="1169424"/>
            <a:ext cx="193554"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圆角矩形 21"/>
          <p:cNvSpPr/>
          <p:nvPr/>
        </p:nvSpPr>
        <p:spPr>
          <a:xfrm>
            <a:off x="1143000" y="1256404"/>
            <a:ext cx="6858000" cy="71060"/>
          </a:xfrm>
          <a:prstGeom prst="roundRect">
            <a:avLst/>
          </a:prstGeom>
          <a:gradFill flip="none" rotWithShape="1">
            <a:gsLst>
              <a:gs pos="0">
                <a:sysClr val="windowText" lastClr="000000">
                  <a:lumMod val="50000"/>
                  <a:lumOff val="50000"/>
                </a:sysClr>
              </a:gs>
              <a:gs pos="100000">
                <a:sysClr val="window" lastClr="FFFFFF">
                  <a:lumMod val="50000"/>
                  <a:shade val="67500"/>
                  <a:satMod val="115000"/>
                </a:sysClr>
              </a:gs>
              <a:gs pos="55000">
                <a:sysClr val="window" lastClr="FFFFFF">
                  <a:lumMod val="75000"/>
                </a:sysClr>
              </a:gs>
            </a:gsLst>
            <a:lin ang="5400000" scaled="1"/>
            <a:tileRect/>
          </a:gra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sp>
        <p:nvSpPr>
          <p:cNvPr id="23" name="五边形 9"/>
          <p:cNvSpPr/>
          <p:nvPr/>
        </p:nvSpPr>
        <p:spPr>
          <a:xfrm rot="5400000">
            <a:off x="2823465" y="1978659"/>
            <a:ext cx="1905155" cy="969715"/>
          </a:xfrm>
          <a:prstGeom prst="rect">
            <a:avLst/>
          </a:prstGeom>
          <a:solidFill>
            <a:srgbClr val="00B050"/>
          </a:solidFill>
          <a:ln w="25400" cap="flat" cmpd="sng" algn="ctr">
            <a:noFill/>
            <a:prstDash val="solid"/>
          </a:ln>
          <a:effectLst/>
        </p:spPr>
        <p:txBody>
          <a:bodyPr rtlCol="0" anchor="ctr"/>
          <a:lstStyle/>
          <a:p>
            <a:pPr algn="ctr"/>
            <a:endParaRPr lang="zh-CN" altLang="en-US" kern="0">
              <a:solidFill>
                <a:sysClr val="window" lastClr="FFFFFF"/>
              </a:solidFill>
              <a:latin typeface="Calibri"/>
              <a:ea typeface="宋体"/>
            </a:endParaRPr>
          </a:p>
        </p:txBody>
      </p:sp>
      <p:sp>
        <p:nvSpPr>
          <p:cNvPr id="24" name="椭圆 23"/>
          <p:cNvSpPr/>
          <p:nvPr/>
        </p:nvSpPr>
        <p:spPr>
          <a:xfrm>
            <a:off x="3711459"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pic>
        <p:nvPicPr>
          <p:cNvPr id="2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505777" y="1169424"/>
            <a:ext cx="303839"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五边形 15"/>
          <p:cNvSpPr/>
          <p:nvPr/>
        </p:nvSpPr>
        <p:spPr>
          <a:xfrm rot="5400000">
            <a:off x="5777541" y="1978954"/>
            <a:ext cx="1905740" cy="969711"/>
          </a:xfrm>
          <a:prstGeom prst="rect">
            <a:avLst/>
          </a:prstGeom>
          <a:solidFill>
            <a:srgbClr val="00B0F0"/>
          </a:solidFill>
          <a:ln w="25400" cap="flat" cmpd="sng" algn="ctr">
            <a:noFill/>
            <a:prstDash val="solid"/>
          </a:ln>
          <a:effectLst/>
        </p:spPr>
        <p:txBody>
          <a:bodyPr rtlCol="0" anchor="ctr"/>
          <a:lstStyle/>
          <a:p>
            <a:pPr algn="ctr"/>
            <a:endParaRPr lang="zh-CN" altLang="en-US" kern="0">
              <a:solidFill>
                <a:sysClr val="window" lastClr="FFFFFF"/>
              </a:solidFill>
              <a:latin typeface="Calibri"/>
              <a:ea typeface="宋体"/>
            </a:endParaRPr>
          </a:p>
        </p:txBody>
      </p:sp>
      <p:sp>
        <p:nvSpPr>
          <p:cNvPr id="31" name="椭圆 30"/>
          <p:cNvSpPr/>
          <p:nvPr/>
        </p:nvSpPr>
        <p:spPr>
          <a:xfrm>
            <a:off x="6670725"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pic>
        <p:nvPicPr>
          <p:cNvPr id="32"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465043" y="1169424"/>
            <a:ext cx="303839"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五边形 18"/>
          <p:cNvSpPr/>
          <p:nvPr/>
        </p:nvSpPr>
        <p:spPr>
          <a:xfrm rot="5400000">
            <a:off x="4320700" y="1979099"/>
            <a:ext cx="1905448" cy="969713"/>
          </a:xfrm>
          <a:prstGeom prst="rect">
            <a:avLst/>
          </a:prstGeom>
          <a:solidFill>
            <a:srgbClr val="FBA41F"/>
          </a:solidFill>
          <a:ln w="25400" cap="flat" cmpd="sng" algn="ctr">
            <a:noFill/>
            <a:prstDash val="solid"/>
          </a:ln>
          <a:effectLst/>
        </p:spPr>
        <p:txBody>
          <a:bodyPr rtlCol="0" anchor="ctr"/>
          <a:lstStyle/>
          <a:p>
            <a:pPr algn="ctr"/>
            <a:endParaRPr lang="zh-CN" altLang="en-US" kern="0">
              <a:solidFill>
                <a:sysClr val="window" lastClr="FFFFFF"/>
              </a:solidFill>
              <a:latin typeface="Calibri"/>
              <a:ea typeface="宋体"/>
            </a:endParaRPr>
          </a:p>
        </p:txBody>
      </p:sp>
      <p:sp>
        <p:nvSpPr>
          <p:cNvPr id="34" name="椭圆 33"/>
          <p:cNvSpPr/>
          <p:nvPr/>
        </p:nvSpPr>
        <p:spPr>
          <a:xfrm>
            <a:off x="5223903"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pic>
        <p:nvPicPr>
          <p:cNvPr id="3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018221" y="1169424"/>
            <a:ext cx="303839"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9B958C83-3FE2-4063-8671-EE8D3026A4D4}"/>
              </a:ext>
            </a:extLst>
          </p:cNvPr>
          <p:cNvSpPr txBox="1"/>
          <p:nvPr/>
        </p:nvSpPr>
        <p:spPr>
          <a:xfrm>
            <a:off x="6241011" y="1958936"/>
            <a:ext cx="969712" cy="707886"/>
          </a:xfrm>
          <a:prstGeom prst="rect">
            <a:avLst/>
          </a:prstGeom>
          <a:noFill/>
        </p:spPr>
        <p:txBody>
          <a:bodyPr wrap="square">
            <a:spAutoFit/>
          </a:bodyPr>
          <a:lstStyle/>
          <a:p>
            <a:pPr algn="ctr"/>
            <a:r>
              <a:rPr lang="en-US" altLang="zh-CN" sz="2000" b="1" dirty="0">
                <a:latin typeface="Times New Roman" panose="02020603050405020304" pitchFamily="18" charset="0"/>
                <a:ea typeface="+mn-ea"/>
                <a:cs typeface="Times New Roman" panose="02020603050405020304" pitchFamily="18" charset="0"/>
              </a:rPr>
              <a:t>Luyện </a:t>
            </a:r>
          </a:p>
          <a:p>
            <a:pPr algn="ctr"/>
            <a:r>
              <a:rPr lang="en-US" altLang="zh-CN" sz="2000" b="1" dirty="0">
                <a:latin typeface="Times New Roman" panose="02020603050405020304" pitchFamily="18" charset="0"/>
                <a:ea typeface="+mn-ea"/>
                <a:cs typeface="Times New Roman" panose="02020603050405020304" pitchFamily="18" charset="0"/>
              </a:rPr>
              <a:t>đọc</a:t>
            </a:r>
            <a:endParaRPr lang="zh-CN" altLang="en-US" sz="2000" b="1" dirty="0">
              <a:latin typeface="Times New Roman" panose="02020603050405020304" pitchFamily="18" charset="0"/>
              <a:ea typeface="+mn-ea"/>
              <a:cs typeface="Times New Roman" panose="02020603050405020304" pitchFamily="18" charset="0"/>
            </a:endParaRPr>
          </a:p>
        </p:txBody>
      </p:sp>
      <p:sp>
        <p:nvSpPr>
          <p:cNvPr id="36" name="TextBox 35">
            <a:extLst>
              <a:ext uri="{FF2B5EF4-FFF2-40B4-BE49-F238E27FC236}">
                <a16:creationId xmlns:a16="http://schemas.microsoft.com/office/drawing/2014/main" id="{C2427BD7-C352-4301-89DF-23D92DD5D5EB}"/>
              </a:ext>
            </a:extLst>
          </p:cNvPr>
          <p:cNvSpPr txBox="1"/>
          <p:nvPr/>
        </p:nvSpPr>
        <p:spPr>
          <a:xfrm>
            <a:off x="4837203" y="1989702"/>
            <a:ext cx="969712" cy="1015663"/>
          </a:xfrm>
          <a:prstGeom prst="rect">
            <a:avLst/>
          </a:prstGeom>
          <a:noFill/>
        </p:spPr>
        <p:txBody>
          <a:bodyPr wrap="square">
            <a:spAutoFit/>
          </a:bodyPr>
          <a:lstStyle/>
          <a:p>
            <a:pPr algn="ctr"/>
            <a:r>
              <a:rPr lang="en-US" altLang="zh-CN" sz="2000" b="1" dirty="0">
                <a:latin typeface="Times New Roman" panose="02020603050405020304" pitchFamily="18" charset="0"/>
                <a:ea typeface="+mn-ea"/>
                <a:cs typeface="Times New Roman" panose="02020603050405020304" pitchFamily="18" charset="0"/>
              </a:rPr>
              <a:t>Giải nghĩa từ</a:t>
            </a:r>
            <a:endParaRPr lang="zh-CN" altLang="en-US" sz="2000" b="1" dirty="0">
              <a:latin typeface="Times New Roman" panose="02020603050405020304" pitchFamily="18" charset="0"/>
              <a:ea typeface="+mn-ea"/>
              <a:cs typeface="Times New Roman" panose="02020603050405020304" pitchFamily="18" charset="0"/>
            </a:endParaRPr>
          </a:p>
        </p:txBody>
      </p:sp>
      <p:sp>
        <p:nvSpPr>
          <p:cNvPr id="37" name="TextBox 36">
            <a:extLst>
              <a:ext uri="{FF2B5EF4-FFF2-40B4-BE49-F238E27FC236}">
                <a16:creationId xmlns:a16="http://schemas.microsoft.com/office/drawing/2014/main" id="{75DD0E1E-492E-4877-A382-77A2ACB3804F}"/>
              </a:ext>
            </a:extLst>
          </p:cNvPr>
          <p:cNvSpPr txBox="1"/>
          <p:nvPr/>
        </p:nvSpPr>
        <p:spPr>
          <a:xfrm>
            <a:off x="3279154" y="1989702"/>
            <a:ext cx="969712" cy="1015663"/>
          </a:xfrm>
          <a:prstGeom prst="rect">
            <a:avLst/>
          </a:prstGeom>
          <a:noFill/>
        </p:spPr>
        <p:txBody>
          <a:bodyPr wrap="square">
            <a:spAutoFit/>
          </a:bodyPr>
          <a:lstStyle/>
          <a:p>
            <a:pPr algn="ctr"/>
            <a:r>
              <a:rPr lang="en-US" altLang="zh-CN" sz="2000" b="1" dirty="0">
                <a:latin typeface="Times New Roman" panose="02020603050405020304" pitchFamily="18" charset="0"/>
                <a:ea typeface="+mn-ea"/>
                <a:cs typeface="Times New Roman" panose="02020603050405020304" pitchFamily="18" charset="0"/>
              </a:rPr>
              <a:t>Tìm hiểu bài</a:t>
            </a:r>
            <a:endParaRPr lang="zh-CN" altLang="en-US" sz="2000" b="1"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483597830"/>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0-#ppt_w/2"/>
                                          </p:val>
                                        </p:tav>
                                        <p:tav tm="100000">
                                          <p:val>
                                            <p:strVal val="#ppt_x"/>
                                          </p:val>
                                        </p:tav>
                                      </p:tavLst>
                                    </p:anim>
                                    <p:anim calcmode="lin" valueType="num">
                                      <p:cBhvr additive="base">
                                        <p:cTn id="8" dur="75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0-#ppt_w/2"/>
                                          </p:val>
                                        </p:tav>
                                        <p:tav tm="100000">
                                          <p:val>
                                            <p:strVal val="#ppt_x"/>
                                          </p:val>
                                        </p:tav>
                                      </p:tavLst>
                                    </p:anim>
                                    <p:anim calcmode="lin" valueType="num">
                                      <p:cBhvr additive="base">
                                        <p:cTn id="12" dur="75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0-#ppt_w/2"/>
                                          </p:val>
                                        </p:tav>
                                        <p:tav tm="100000">
                                          <p:val>
                                            <p:strVal val="#ppt_x"/>
                                          </p:val>
                                        </p:tav>
                                      </p:tavLst>
                                    </p:anim>
                                    <p:anim calcmode="lin" valueType="num">
                                      <p:cBhvr additive="base">
                                        <p:cTn id="16" dur="75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750" fill="hold"/>
                                        <p:tgtEl>
                                          <p:spTgt spid="35"/>
                                        </p:tgtEl>
                                        <p:attrNameLst>
                                          <p:attrName>ppt_x</p:attrName>
                                        </p:attrNameLst>
                                      </p:cBhvr>
                                      <p:tavLst>
                                        <p:tav tm="0">
                                          <p:val>
                                            <p:strVal val="0-#ppt_w/2"/>
                                          </p:val>
                                        </p:tav>
                                        <p:tav tm="100000">
                                          <p:val>
                                            <p:strVal val="#ppt_x"/>
                                          </p:val>
                                        </p:tav>
                                      </p:tavLst>
                                    </p:anim>
                                    <p:anim calcmode="lin" valueType="num">
                                      <p:cBhvr additive="base">
                                        <p:cTn id="20" dur="750" fill="hold"/>
                                        <p:tgtEl>
                                          <p:spTgt spid="3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0-#ppt_w/2"/>
                                          </p:val>
                                        </p:tav>
                                        <p:tav tm="100000">
                                          <p:val>
                                            <p:strVal val="#ppt_x"/>
                                          </p:val>
                                        </p:tav>
                                      </p:tavLst>
                                    </p:anim>
                                    <p:anim calcmode="lin" valueType="num">
                                      <p:cBhvr additive="base">
                                        <p:cTn id="24" dur="75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0-#ppt_w/2"/>
                                          </p:val>
                                        </p:tav>
                                        <p:tav tm="100000">
                                          <p:val>
                                            <p:strVal val="#ppt_x"/>
                                          </p:val>
                                        </p:tav>
                                      </p:tavLst>
                                    </p:anim>
                                    <p:anim calcmode="lin" valueType="num">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edge">
                                      <p:cBhvr>
                                        <p:cTn id="35" dur="1000"/>
                                        <p:tgtEl>
                                          <p:spTgt spid="23"/>
                                        </p:tgtEl>
                                      </p:cBhvr>
                                    </p:animEffect>
                                  </p:childTnLst>
                                </p:cTn>
                              </p:par>
                              <p:par>
                                <p:cTn id="36" presetID="2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edge">
                                      <p:cBhvr>
                                        <p:cTn id="38" dur="1000"/>
                                        <p:tgtEl>
                                          <p:spTgt spid="33"/>
                                        </p:tgtEl>
                                      </p:cBhvr>
                                    </p:animEffect>
                                  </p:childTnLst>
                                </p:cTn>
                              </p:par>
                              <p:par>
                                <p:cTn id="39" presetID="2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edge">
                                      <p:cBhvr>
                                        <p:cTn id="41"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0"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768882" y="1169424"/>
            <a:ext cx="193554"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322059" y="1169424"/>
            <a:ext cx="193554"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809615" y="1169424"/>
            <a:ext cx="193554"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圆角矩形 21"/>
          <p:cNvSpPr/>
          <p:nvPr/>
        </p:nvSpPr>
        <p:spPr>
          <a:xfrm>
            <a:off x="1143000" y="1256404"/>
            <a:ext cx="6858000" cy="71060"/>
          </a:xfrm>
          <a:prstGeom prst="roundRect">
            <a:avLst/>
          </a:prstGeom>
          <a:gradFill flip="none" rotWithShape="1">
            <a:gsLst>
              <a:gs pos="0">
                <a:sysClr val="windowText" lastClr="000000">
                  <a:lumMod val="50000"/>
                  <a:lumOff val="50000"/>
                </a:sysClr>
              </a:gs>
              <a:gs pos="100000">
                <a:sysClr val="window" lastClr="FFFFFF">
                  <a:lumMod val="50000"/>
                  <a:shade val="67500"/>
                  <a:satMod val="115000"/>
                </a:sysClr>
              </a:gs>
              <a:gs pos="55000">
                <a:sysClr val="window" lastClr="FFFFFF">
                  <a:lumMod val="75000"/>
                </a:sysClr>
              </a:gs>
            </a:gsLst>
            <a:lin ang="5400000" scaled="1"/>
            <a:tileRect/>
          </a:gra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sp>
        <p:nvSpPr>
          <p:cNvPr id="23" name="五边形 9"/>
          <p:cNvSpPr/>
          <p:nvPr/>
        </p:nvSpPr>
        <p:spPr>
          <a:xfrm rot="5400000">
            <a:off x="2823465" y="1978659"/>
            <a:ext cx="1905155" cy="969715"/>
          </a:xfrm>
          <a:prstGeom prst="rect">
            <a:avLst/>
          </a:prstGeom>
          <a:solidFill>
            <a:schemeClr val="accent5"/>
          </a:solidFill>
          <a:ln w="25400" cap="flat" cmpd="sng" algn="ctr">
            <a:noFill/>
            <a:prstDash val="solid"/>
          </a:ln>
          <a:effectLst/>
        </p:spPr>
        <p:txBody>
          <a:bodyPr rtlCol="0" anchor="ctr"/>
          <a:lstStyle/>
          <a:p>
            <a:pPr algn="ctr"/>
            <a:endParaRPr lang="zh-CN" altLang="en-US" kern="0">
              <a:solidFill>
                <a:sysClr val="window" lastClr="FFFFFF"/>
              </a:solidFill>
              <a:latin typeface="Calibri"/>
              <a:ea typeface="宋体"/>
            </a:endParaRPr>
          </a:p>
        </p:txBody>
      </p:sp>
      <p:sp>
        <p:nvSpPr>
          <p:cNvPr id="24" name="椭圆 23"/>
          <p:cNvSpPr/>
          <p:nvPr/>
        </p:nvSpPr>
        <p:spPr>
          <a:xfrm>
            <a:off x="3711459"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pic>
        <p:nvPicPr>
          <p:cNvPr id="2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505777" y="1169424"/>
            <a:ext cx="303839"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五边形 15"/>
          <p:cNvSpPr/>
          <p:nvPr/>
        </p:nvSpPr>
        <p:spPr>
          <a:xfrm rot="5400000">
            <a:off x="5777541" y="1978954"/>
            <a:ext cx="1905740" cy="969711"/>
          </a:xfrm>
          <a:prstGeom prst="rect">
            <a:avLst/>
          </a:prstGeom>
          <a:solidFill>
            <a:schemeClr val="accent3"/>
          </a:solidFill>
          <a:ln w="25400" cap="flat" cmpd="sng" algn="ctr">
            <a:noFill/>
            <a:prstDash val="solid"/>
          </a:ln>
          <a:effectLst/>
        </p:spPr>
        <p:txBody>
          <a:bodyPr rtlCol="0" anchor="ctr"/>
          <a:lstStyle/>
          <a:p>
            <a:pPr algn="ctr"/>
            <a:endParaRPr lang="zh-CN" altLang="en-US" kern="0">
              <a:solidFill>
                <a:sysClr val="window" lastClr="FFFFFF"/>
              </a:solidFill>
              <a:latin typeface="Calibri"/>
              <a:ea typeface="宋体"/>
            </a:endParaRPr>
          </a:p>
        </p:txBody>
      </p:sp>
      <p:sp>
        <p:nvSpPr>
          <p:cNvPr id="31" name="椭圆 30"/>
          <p:cNvSpPr/>
          <p:nvPr/>
        </p:nvSpPr>
        <p:spPr>
          <a:xfrm>
            <a:off x="6670725"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pic>
        <p:nvPicPr>
          <p:cNvPr id="32"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465043" y="1169424"/>
            <a:ext cx="303839"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五边形 18"/>
          <p:cNvSpPr/>
          <p:nvPr/>
        </p:nvSpPr>
        <p:spPr>
          <a:xfrm rot="5400000">
            <a:off x="4320700" y="1979099"/>
            <a:ext cx="1905448" cy="969713"/>
          </a:xfrm>
          <a:prstGeom prst="rect">
            <a:avLst/>
          </a:prstGeom>
          <a:solidFill>
            <a:schemeClr val="accent6"/>
          </a:solidFill>
          <a:ln w="25400" cap="flat" cmpd="sng" algn="ctr">
            <a:noFill/>
            <a:prstDash val="solid"/>
          </a:ln>
          <a:effectLst/>
        </p:spPr>
        <p:txBody>
          <a:bodyPr rtlCol="0" anchor="ctr"/>
          <a:lstStyle/>
          <a:p>
            <a:pPr algn="ctr"/>
            <a:endParaRPr lang="zh-CN" altLang="en-US" kern="0">
              <a:solidFill>
                <a:sysClr val="window" lastClr="FFFFFF"/>
              </a:solidFill>
              <a:latin typeface="Calibri"/>
              <a:ea typeface="宋体"/>
            </a:endParaRPr>
          </a:p>
        </p:txBody>
      </p:sp>
      <p:sp>
        <p:nvSpPr>
          <p:cNvPr id="34" name="椭圆 33"/>
          <p:cNvSpPr/>
          <p:nvPr/>
        </p:nvSpPr>
        <p:spPr>
          <a:xfrm>
            <a:off x="5223903"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pic>
        <p:nvPicPr>
          <p:cNvPr id="3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018221" y="1169424"/>
            <a:ext cx="303839"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2258696" y="1774258"/>
            <a:ext cx="415498" cy="861775"/>
          </a:xfrm>
          <a:prstGeom prst="rect">
            <a:avLst/>
          </a:prstGeom>
          <a:noFill/>
        </p:spPr>
        <p:txBody>
          <a:bodyPr vert="eaVert" wrap="none" rtlCol="0">
            <a:spAutoFit/>
          </a:bodyPr>
          <a:lstStyle/>
          <a:p>
            <a:pPr algn="ctr"/>
            <a:r>
              <a:rPr lang="zh-CN" altLang="en-US" sz="1500" b="1" dirty="0">
                <a:solidFill>
                  <a:schemeClr val="bg1"/>
                </a:solidFill>
                <a:latin typeface="+mn-ea"/>
                <a:ea typeface="+mn-ea"/>
              </a:rPr>
              <a:t>添加文本</a:t>
            </a:r>
          </a:p>
        </p:txBody>
      </p:sp>
      <p:sp>
        <p:nvSpPr>
          <p:cNvPr id="29" name="TextBox 28">
            <a:extLst>
              <a:ext uri="{FF2B5EF4-FFF2-40B4-BE49-F238E27FC236}">
                <a16:creationId xmlns:a16="http://schemas.microsoft.com/office/drawing/2014/main" id="{9B958C83-3FE2-4063-8671-EE8D3026A4D4}"/>
              </a:ext>
            </a:extLst>
          </p:cNvPr>
          <p:cNvSpPr txBox="1"/>
          <p:nvPr/>
        </p:nvSpPr>
        <p:spPr>
          <a:xfrm>
            <a:off x="6241011" y="1958936"/>
            <a:ext cx="969712" cy="707886"/>
          </a:xfrm>
          <a:prstGeom prst="rect">
            <a:avLst/>
          </a:prstGeom>
          <a:noFill/>
        </p:spPr>
        <p:txBody>
          <a:bodyPr wrap="square">
            <a:spAutoFit/>
          </a:bodyPr>
          <a:lstStyle/>
          <a:p>
            <a:pPr algn="ctr"/>
            <a:r>
              <a:rPr lang="en-US" altLang="zh-CN" sz="2000" b="1" dirty="0">
                <a:latin typeface="Times New Roman" panose="02020603050405020304" pitchFamily="18" charset="0"/>
                <a:ea typeface="+mn-ea"/>
                <a:cs typeface="Times New Roman" panose="02020603050405020304" pitchFamily="18" charset="0"/>
              </a:rPr>
              <a:t>Luyện </a:t>
            </a:r>
          </a:p>
          <a:p>
            <a:pPr algn="ctr"/>
            <a:r>
              <a:rPr lang="en-US" altLang="zh-CN" sz="2000" b="1" dirty="0">
                <a:latin typeface="Times New Roman" panose="02020603050405020304" pitchFamily="18" charset="0"/>
                <a:ea typeface="+mn-ea"/>
                <a:cs typeface="Times New Roman" panose="02020603050405020304" pitchFamily="18" charset="0"/>
              </a:rPr>
              <a:t>đọc</a:t>
            </a:r>
            <a:endParaRPr lang="zh-CN" altLang="en-US" sz="2000" b="1" dirty="0">
              <a:latin typeface="Times New Roman" panose="02020603050405020304" pitchFamily="18" charset="0"/>
              <a:ea typeface="+mn-ea"/>
              <a:cs typeface="Times New Roman" panose="02020603050405020304" pitchFamily="18" charset="0"/>
            </a:endParaRPr>
          </a:p>
        </p:txBody>
      </p:sp>
      <p:sp>
        <p:nvSpPr>
          <p:cNvPr id="36" name="TextBox 35">
            <a:extLst>
              <a:ext uri="{FF2B5EF4-FFF2-40B4-BE49-F238E27FC236}">
                <a16:creationId xmlns:a16="http://schemas.microsoft.com/office/drawing/2014/main" id="{C2427BD7-C352-4301-89DF-23D92DD5D5EB}"/>
              </a:ext>
            </a:extLst>
          </p:cNvPr>
          <p:cNvSpPr txBox="1"/>
          <p:nvPr/>
        </p:nvSpPr>
        <p:spPr>
          <a:xfrm>
            <a:off x="4837203" y="1989702"/>
            <a:ext cx="969712" cy="1015663"/>
          </a:xfrm>
          <a:prstGeom prst="rect">
            <a:avLst/>
          </a:prstGeom>
          <a:noFill/>
        </p:spPr>
        <p:txBody>
          <a:bodyPr wrap="square">
            <a:spAutoFit/>
          </a:bodyPr>
          <a:lstStyle/>
          <a:p>
            <a:pPr algn="ctr"/>
            <a:r>
              <a:rPr lang="en-US" altLang="zh-CN" sz="2000" b="1" dirty="0">
                <a:latin typeface="Times New Roman" panose="02020603050405020304" pitchFamily="18" charset="0"/>
                <a:ea typeface="+mn-ea"/>
                <a:cs typeface="Times New Roman" panose="02020603050405020304" pitchFamily="18" charset="0"/>
              </a:rPr>
              <a:t>Giải nghĩa từ</a:t>
            </a:r>
            <a:endParaRPr lang="zh-CN" altLang="en-US" sz="2000" b="1" dirty="0">
              <a:latin typeface="Times New Roman" panose="02020603050405020304" pitchFamily="18" charset="0"/>
              <a:ea typeface="+mn-ea"/>
              <a:cs typeface="Times New Roman" panose="02020603050405020304" pitchFamily="18" charset="0"/>
            </a:endParaRPr>
          </a:p>
        </p:txBody>
      </p:sp>
      <p:sp>
        <p:nvSpPr>
          <p:cNvPr id="37" name="TextBox 36">
            <a:extLst>
              <a:ext uri="{FF2B5EF4-FFF2-40B4-BE49-F238E27FC236}">
                <a16:creationId xmlns:a16="http://schemas.microsoft.com/office/drawing/2014/main" id="{75DD0E1E-492E-4877-A382-77A2ACB3804F}"/>
              </a:ext>
            </a:extLst>
          </p:cNvPr>
          <p:cNvSpPr txBox="1"/>
          <p:nvPr/>
        </p:nvSpPr>
        <p:spPr>
          <a:xfrm>
            <a:off x="3279154" y="1989702"/>
            <a:ext cx="969712" cy="1015663"/>
          </a:xfrm>
          <a:prstGeom prst="rect">
            <a:avLst/>
          </a:prstGeom>
          <a:noFill/>
        </p:spPr>
        <p:txBody>
          <a:bodyPr wrap="square">
            <a:spAutoFit/>
          </a:bodyPr>
          <a:lstStyle/>
          <a:p>
            <a:pPr algn="ctr"/>
            <a:r>
              <a:rPr lang="en-US" altLang="zh-CN" sz="2000" b="1" dirty="0">
                <a:latin typeface="Times New Roman" panose="02020603050405020304" pitchFamily="18" charset="0"/>
                <a:ea typeface="+mn-ea"/>
                <a:cs typeface="Times New Roman" panose="02020603050405020304" pitchFamily="18" charset="0"/>
              </a:rPr>
              <a:t>Tìm hiểu bài</a:t>
            </a:r>
            <a:endParaRPr lang="zh-CN" altLang="en-US" sz="2000" b="1" dirty="0">
              <a:latin typeface="Times New Roman" panose="02020603050405020304" pitchFamily="18" charset="0"/>
              <a:ea typeface="+mn-ea"/>
              <a:cs typeface="Times New Roman" panose="02020603050405020304" pitchFamily="18" charset="0"/>
            </a:endParaRPr>
          </a:p>
        </p:txBody>
      </p:sp>
      <p:pic>
        <p:nvPicPr>
          <p:cNvPr id="38" name="Picture 4">
            <a:extLst>
              <a:ext uri="{FF2B5EF4-FFF2-40B4-BE49-F238E27FC236}">
                <a16:creationId xmlns:a16="http://schemas.microsoft.com/office/drawing/2014/main" id="{139ED0D2-E09F-4997-AB76-311B844CF95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344412" y="1169424"/>
            <a:ext cx="193554"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五边形 9">
            <a:extLst>
              <a:ext uri="{FF2B5EF4-FFF2-40B4-BE49-F238E27FC236}">
                <a16:creationId xmlns:a16="http://schemas.microsoft.com/office/drawing/2014/main" id="{AABB6A4D-D6A1-46E7-A061-BB39B9141AFE}"/>
              </a:ext>
            </a:extLst>
          </p:cNvPr>
          <p:cNvSpPr/>
          <p:nvPr/>
        </p:nvSpPr>
        <p:spPr>
          <a:xfrm rot="5400000">
            <a:off x="1346230" y="1978659"/>
            <a:ext cx="1905155" cy="969715"/>
          </a:xfrm>
          <a:prstGeom prst="rect">
            <a:avLst/>
          </a:prstGeom>
          <a:solidFill>
            <a:schemeClr val="accent5"/>
          </a:solidFill>
          <a:ln w="25400" cap="flat" cmpd="sng" algn="ctr">
            <a:noFill/>
            <a:prstDash val="solid"/>
          </a:ln>
          <a:effectLst/>
        </p:spPr>
        <p:txBody>
          <a:bodyPr rtlCol="0" anchor="ctr"/>
          <a:lstStyle/>
          <a:p>
            <a:pPr algn="ctr"/>
            <a:endParaRPr lang="zh-CN" altLang="en-US" kern="0">
              <a:solidFill>
                <a:sysClr val="window" lastClr="FFFFFF"/>
              </a:solidFill>
              <a:latin typeface="Calibri"/>
              <a:ea typeface="宋体"/>
            </a:endParaRPr>
          </a:p>
        </p:txBody>
      </p:sp>
      <p:sp>
        <p:nvSpPr>
          <p:cNvPr id="40" name="椭圆 23">
            <a:extLst>
              <a:ext uri="{FF2B5EF4-FFF2-40B4-BE49-F238E27FC236}">
                <a16:creationId xmlns:a16="http://schemas.microsoft.com/office/drawing/2014/main" id="{B63812E0-4477-4CA8-AF67-66950E833E14}"/>
              </a:ext>
            </a:extLst>
          </p:cNvPr>
          <p:cNvSpPr/>
          <p:nvPr/>
        </p:nvSpPr>
        <p:spPr>
          <a:xfrm>
            <a:off x="2246257" y="1549126"/>
            <a:ext cx="110284" cy="87542"/>
          </a:xfrm>
          <a:prstGeom prst="ellipse">
            <a:avLst/>
          </a:prstGeom>
          <a:solidFill>
            <a:sysClr val="window" lastClr="FFFFFF"/>
          </a:solidFill>
          <a:ln w="25400" cap="flat" cmpd="sng" algn="ctr">
            <a:noFill/>
            <a:prstDash val="solid"/>
          </a:ln>
          <a:effectLst/>
        </p:spPr>
        <p:txBody>
          <a:bodyPr rtlCol="0" anchor="ctr"/>
          <a:lstStyle/>
          <a:p>
            <a:pPr algn="ctr" defTabSz="685800" eaLnBrk="1" fontAlgn="auto" hangingPunct="1">
              <a:spcBef>
                <a:spcPts val="0"/>
              </a:spcBef>
              <a:spcAft>
                <a:spcPts val="0"/>
              </a:spcAft>
              <a:defRPr/>
            </a:pPr>
            <a:endParaRPr lang="zh-CN" altLang="en-US" sz="1350" kern="0">
              <a:solidFill>
                <a:sysClr val="window" lastClr="FFFFFF"/>
              </a:solidFill>
              <a:latin typeface="Calibri"/>
              <a:ea typeface="宋体"/>
            </a:endParaRPr>
          </a:p>
        </p:txBody>
      </p:sp>
      <p:pic>
        <p:nvPicPr>
          <p:cNvPr id="45" name="Picture 4">
            <a:extLst>
              <a:ext uri="{FF2B5EF4-FFF2-40B4-BE49-F238E27FC236}">
                <a16:creationId xmlns:a16="http://schemas.microsoft.com/office/drawing/2014/main" id="{52802AC9-7FEE-4281-88E2-63F13C977AE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040574" y="1169424"/>
            <a:ext cx="303839" cy="505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TextBox 45">
            <a:extLst>
              <a:ext uri="{FF2B5EF4-FFF2-40B4-BE49-F238E27FC236}">
                <a16:creationId xmlns:a16="http://schemas.microsoft.com/office/drawing/2014/main" id="{F4DD6514-43DA-4384-818F-84AC36BB8CA0}"/>
              </a:ext>
            </a:extLst>
          </p:cNvPr>
          <p:cNvSpPr txBox="1"/>
          <p:nvPr/>
        </p:nvSpPr>
        <p:spPr>
          <a:xfrm>
            <a:off x="1813951" y="1989702"/>
            <a:ext cx="969712" cy="1015663"/>
          </a:xfrm>
          <a:prstGeom prst="rect">
            <a:avLst/>
          </a:prstGeom>
          <a:noFill/>
        </p:spPr>
        <p:txBody>
          <a:bodyPr wrap="square">
            <a:spAutoFit/>
          </a:bodyPr>
          <a:lstStyle/>
          <a:p>
            <a:pPr algn="ctr"/>
            <a:r>
              <a:rPr lang="en-US" altLang="zh-CN" sz="2000" b="1" dirty="0">
                <a:latin typeface="Times New Roman" panose="02020603050405020304" pitchFamily="18" charset="0"/>
                <a:ea typeface="+mn-ea"/>
                <a:cs typeface="Times New Roman" panose="02020603050405020304" pitchFamily="18" charset="0"/>
              </a:rPr>
              <a:t>Tìm hiểu bài</a:t>
            </a:r>
            <a:endParaRPr lang="zh-CN" altLang="en-US" sz="2000" b="1"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13118278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750" fill="hold"/>
                                        <p:tgtEl>
                                          <p:spTgt spid="22"/>
                                        </p:tgtEl>
                                        <p:attrNameLst>
                                          <p:attrName>ppt_x</p:attrName>
                                        </p:attrNameLst>
                                      </p:cBhvr>
                                      <p:tavLst>
                                        <p:tav tm="0">
                                          <p:val>
                                            <p:strVal val="0-#ppt_w/2"/>
                                          </p:val>
                                        </p:tav>
                                        <p:tav tm="100000">
                                          <p:val>
                                            <p:strVal val="#ppt_x"/>
                                          </p:val>
                                        </p:tav>
                                      </p:tavLst>
                                    </p:anim>
                                    <p:anim calcmode="lin" valueType="num">
                                      <p:cBhvr additive="base">
                                        <p:cTn id="8" dur="75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0-#ppt_w/2"/>
                                          </p:val>
                                        </p:tav>
                                        <p:tav tm="100000">
                                          <p:val>
                                            <p:strVal val="#ppt_x"/>
                                          </p:val>
                                        </p:tav>
                                      </p:tavLst>
                                    </p:anim>
                                    <p:anim calcmode="lin" valueType="num">
                                      <p:cBhvr additive="base">
                                        <p:cTn id="12" dur="75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0-#ppt_w/2"/>
                                          </p:val>
                                        </p:tav>
                                        <p:tav tm="100000">
                                          <p:val>
                                            <p:strVal val="#ppt_x"/>
                                          </p:val>
                                        </p:tav>
                                      </p:tavLst>
                                    </p:anim>
                                    <p:anim calcmode="lin" valueType="num">
                                      <p:cBhvr additive="base">
                                        <p:cTn id="16" dur="750" fill="hold"/>
                                        <p:tgtEl>
                                          <p:spTgt spid="2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750" fill="hold"/>
                                        <p:tgtEl>
                                          <p:spTgt spid="35"/>
                                        </p:tgtEl>
                                        <p:attrNameLst>
                                          <p:attrName>ppt_x</p:attrName>
                                        </p:attrNameLst>
                                      </p:cBhvr>
                                      <p:tavLst>
                                        <p:tav tm="0">
                                          <p:val>
                                            <p:strVal val="0-#ppt_w/2"/>
                                          </p:val>
                                        </p:tav>
                                        <p:tav tm="100000">
                                          <p:val>
                                            <p:strVal val="#ppt_x"/>
                                          </p:val>
                                        </p:tav>
                                      </p:tavLst>
                                    </p:anim>
                                    <p:anim calcmode="lin" valueType="num">
                                      <p:cBhvr additive="base">
                                        <p:cTn id="20" dur="750" fill="hold"/>
                                        <p:tgtEl>
                                          <p:spTgt spid="35"/>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750" fill="hold"/>
                                        <p:tgtEl>
                                          <p:spTgt spid="19"/>
                                        </p:tgtEl>
                                        <p:attrNameLst>
                                          <p:attrName>ppt_x</p:attrName>
                                        </p:attrNameLst>
                                      </p:cBhvr>
                                      <p:tavLst>
                                        <p:tav tm="0">
                                          <p:val>
                                            <p:strVal val="0-#ppt_w/2"/>
                                          </p:val>
                                        </p:tav>
                                        <p:tav tm="100000">
                                          <p:val>
                                            <p:strVal val="#ppt_x"/>
                                          </p:val>
                                        </p:tav>
                                      </p:tavLst>
                                    </p:anim>
                                    <p:anim calcmode="lin" valueType="num">
                                      <p:cBhvr additive="base">
                                        <p:cTn id="24" dur="75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750" fill="hold"/>
                                        <p:tgtEl>
                                          <p:spTgt spid="32"/>
                                        </p:tgtEl>
                                        <p:attrNameLst>
                                          <p:attrName>ppt_x</p:attrName>
                                        </p:attrNameLst>
                                      </p:cBhvr>
                                      <p:tavLst>
                                        <p:tav tm="0">
                                          <p:val>
                                            <p:strVal val="0-#ppt_w/2"/>
                                          </p:val>
                                        </p:tav>
                                        <p:tav tm="100000">
                                          <p:val>
                                            <p:strVal val="#ppt_x"/>
                                          </p:val>
                                        </p:tav>
                                      </p:tavLst>
                                    </p:anim>
                                    <p:anim calcmode="lin" valueType="num">
                                      <p:cBhvr additive="base">
                                        <p:cTn id="28" dur="750" fill="hold"/>
                                        <p:tgtEl>
                                          <p:spTgt spid="32"/>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750" fill="hold"/>
                                        <p:tgtEl>
                                          <p:spTgt spid="18"/>
                                        </p:tgtEl>
                                        <p:attrNameLst>
                                          <p:attrName>ppt_x</p:attrName>
                                        </p:attrNameLst>
                                      </p:cBhvr>
                                      <p:tavLst>
                                        <p:tav tm="0">
                                          <p:val>
                                            <p:strVal val="0-#ppt_w/2"/>
                                          </p:val>
                                        </p:tav>
                                        <p:tav tm="100000">
                                          <p:val>
                                            <p:strVal val="#ppt_x"/>
                                          </p:val>
                                        </p:tav>
                                      </p:tavLst>
                                    </p:anim>
                                    <p:anim calcmode="lin" valueType="num">
                                      <p:cBhvr additive="base">
                                        <p:cTn id="32" dur="750" fill="hold"/>
                                        <p:tgtEl>
                                          <p:spTgt spid="18"/>
                                        </p:tgtEl>
                                        <p:attrNameLst>
                                          <p:attrName>ppt_y</p:attrName>
                                        </p:attrNameLst>
                                      </p:cBhvr>
                                      <p:tavLst>
                                        <p:tav tm="0">
                                          <p:val>
                                            <p:strVal val="#ppt_y"/>
                                          </p:val>
                                        </p:tav>
                                        <p:tav tm="100000">
                                          <p:val>
                                            <p:strVal val="#ppt_y"/>
                                          </p:val>
                                        </p:tav>
                                      </p:tavLst>
                                    </p:anim>
                                  </p:childTnLst>
                                </p:cTn>
                              </p:par>
                              <p:par>
                                <p:cTn id="33" presetID="2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edge">
                                      <p:cBhvr>
                                        <p:cTn id="35" dur="1000"/>
                                        <p:tgtEl>
                                          <p:spTgt spid="23"/>
                                        </p:tgtEl>
                                      </p:cBhvr>
                                    </p:animEffect>
                                  </p:childTnLst>
                                </p:cTn>
                              </p:par>
                              <p:par>
                                <p:cTn id="36" presetID="20"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edge">
                                      <p:cBhvr>
                                        <p:cTn id="38" dur="1000"/>
                                        <p:tgtEl>
                                          <p:spTgt spid="33"/>
                                        </p:tgtEl>
                                      </p:cBhvr>
                                    </p:animEffect>
                                  </p:childTnLst>
                                </p:cTn>
                              </p:par>
                              <p:par>
                                <p:cTn id="39" presetID="2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edge">
                                      <p:cBhvr>
                                        <p:cTn id="41" dur="1000"/>
                                        <p:tgtEl>
                                          <p:spTgt spid="30"/>
                                        </p:tgtEl>
                                      </p:cBhvr>
                                    </p:animEffect>
                                  </p:childTnLst>
                                </p:cTn>
                              </p:par>
                              <p:par>
                                <p:cTn id="42" presetID="2" presetClass="entr" presetSubtype="8"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 calcmode="lin" valueType="num">
                                      <p:cBhvr additive="base">
                                        <p:cTn id="44" dur="750" fill="hold"/>
                                        <p:tgtEl>
                                          <p:spTgt spid="45"/>
                                        </p:tgtEl>
                                        <p:attrNameLst>
                                          <p:attrName>ppt_x</p:attrName>
                                        </p:attrNameLst>
                                      </p:cBhvr>
                                      <p:tavLst>
                                        <p:tav tm="0">
                                          <p:val>
                                            <p:strVal val="0-#ppt_w/2"/>
                                          </p:val>
                                        </p:tav>
                                        <p:tav tm="100000">
                                          <p:val>
                                            <p:strVal val="#ppt_x"/>
                                          </p:val>
                                        </p:tav>
                                      </p:tavLst>
                                    </p:anim>
                                    <p:anim calcmode="lin" valueType="num">
                                      <p:cBhvr additive="base">
                                        <p:cTn id="45" dur="750" fill="hold"/>
                                        <p:tgtEl>
                                          <p:spTgt spid="45"/>
                                        </p:tgtEl>
                                        <p:attrNameLst>
                                          <p:attrName>ppt_y</p:attrName>
                                        </p:attrNameLst>
                                      </p:cBhvr>
                                      <p:tavLst>
                                        <p:tav tm="0">
                                          <p:val>
                                            <p:strVal val="#ppt_y"/>
                                          </p:val>
                                        </p:tav>
                                        <p:tav tm="100000">
                                          <p:val>
                                            <p:strVal val="#ppt_y"/>
                                          </p:val>
                                        </p:tav>
                                      </p:tavLst>
                                    </p:anim>
                                  </p:childTnLst>
                                </p:cTn>
                              </p:par>
                              <p:par>
                                <p:cTn id="46" presetID="2" presetClass="entr" presetSubtype="8"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 calcmode="lin" valueType="num">
                                      <p:cBhvr additive="base">
                                        <p:cTn id="48" dur="750" fill="hold"/>
                                        <p:tgtEl>
                                          <p:spTgt spid="38"/>
                                        </p:tgtEl>
                                        <p:attrNameLst>
                                          <p:attrName>ppt_x</p:attrName>
                                        </p:attrNameLst>
                                      </p:cBhvr>
                                      <p:tavLst>
                                        <p:tav tm="0">
                                          <p:val>
                                            <p:strVal val="0-#ppt_w/2"/>
                                          </p:val>
                                        </p:tav>
                                        <p:tav tm="100000">
                                          <p:val>
                                            <p:strVal val="#ppt_x"/>
                                          </p:val>
                                        </p:tav>
                                      </p:tavLst>
                                    </p:anim>
                                    <p:anim calcmode="lin" valueType="num">
                                      <p:cBhvr additive="base">
                                        <p:cTn id="49" dur="750" fill="hold"/>
                                        <p:tgtEl>
                                          <p:spTgt spid="38"/>
                                        </p:tgtEl>
                                        <p:attrNameLst>
                                          <p:attrName>ppt_y</p:attrName>
                                        </p:attrNameLst>
                                      </p:cBhvr>
                                      <p:tavLst>
                                        <p:tav tm="0">
                                          <p:val>
                                            <p:strVal val="#ppt_y"/>
                                          </p:val>
                                        </p:tav>
                                        <p:tav tm="100000">
                                          <p:val>
                                            <p:strVal val="#ppt_y"/>
                                          </p:val>
                                        </p:tav>
                                      </p:tavLst>
                                    </p:anim>
                                  </p:childTnLst>
                                </p:cTn>
                              </p:par>
                              <p:par>
                                <p:cTn id="50" presetID="2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edge">
                                      <p:cBhvr>
                                        <p:cTn id="52"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0" grpId="0" animBg="1"/>
      <p:bldP spid="33" grpId="0" animBg="1"/>
      <p:bldP spid="3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BF2AE"/>
        </a:solidFill>
        <a:effectLst/>
      </p:bgPr>
    </p:bg>
    <p:spTree>
      <p:nvGrpSpPr>
        <p:cNvPr id="1" name=""/>
        <p:cNvGrpSpPr/>
        <p:nvPr/>
      </p:nvGrpSpPr>
      <p:grpSpPr>
        <a:xfrm>
          <a:off x="0" y="0"/>
          <a:ext cx="0" cy="0"/>
          <a:chOff x="0" y="0"/>
          <a:chExt cx="0" cy="0"/>
        </a:xfrm>
      </p:grpSpPr>
      <p:sp>
        <p:nvSpPr>
          <p:cNvPr id="8" name="任意多边形 7"/>
          <p:cNvSpPr/>
          <p:nvPr/>
        </p:nvSpPr>
        <p:spPr>
          <a:xfrm>
            <a:off x="1766888" y="2680936"/>
            <a:ext cx="1238250" cy="1235869"/>
          </a:xfrm>
          <a:custGeom>
            <a:avLst/>
            <a:gdLst>
              <a:gd name="connsiteX0" fmla="*/ 1252631 w 2663167"/>
              <a:gd name="connsiteY0" fmla="*/ 0 h 2659022"/>
              <a:gd name="connsiteX1" fmla="*/ 2582142 w 2663167"/>
              <a:gd name="connsiteY1" fmla="*/ 1329511 h 2659022"/>
              <a:gd name="connsiteX2" fmla="*/ 2522370 w 2663167"/>
              <a:gd name="connsiteY2" fmla="*/ 1724867 h 2659022"/>
              <a:gd name="connsiteX3" fmla="*/ 2522051 w 2663167"/>
              <a:gd name="connsiteY3" fmla="*/ 1725738 h 2659022"/>
              <a:gd name="connsiteX4" fmla="*/ 2530403 w 2663167"/>
              <a:gd name="connsiteY4" fmla="*/ 1728331 h 2659022"/>
              <a:gd name="connsiteX5" fmla="*/ 2663167 w 2663167"/>
              <a:gd name="connsiteY5" fmla="*/ 1928626 h 2659022"/>
              <a:gd name="connsiteX6" fmla="*/ 2445789 w 2663167"/>
              <a:gd name="connsiteY6" fmla="*/ 2146004 h 2659022"/>
              <a:gd name="connsiteX7" fmla="*/ 2361176 w 2663167"/>
              <a:gd name="connsiteY7" fmla="*/ 2128922 h 2659022"/>
              <a:gd name="connsiteX8" fmla="*/ 2329251 w 2663167"/>
              <a:gd name="connsiteY8" fmla="*/ 2107398 h 2659022"/>
              <a:gd name="connsiteX9" fmla="*/ 2278547 w 2663167"/>
              <a:gd name="connsiteY9" fmla="*/ 2175204 h 2659022"/>
              <a:gd name="connsiteX10" fmla="*/ 1252631 w 2663167"/>
              <a:gd name="connsiteY10" fmla="*/ 2659022 h 2659022"/>
              <a:gd name="connsiteX11" fmla="*/ 27600 w 2663167"/>
              <a:gd name="connsiteY11" fmla="*/ 1847017 h 2659022"/>
              <a:gd name="connsiteX12" fmla="*/ 0 w 2663167"/>
              <a:gd name="connsiteY12" fmla="*/ 1771608 h 2659022"/>
              <a:gd name="connsiteX13" fmla="*/ 715771 w 2663167"/>
              <a:gd name="connsiteY13" fmla="*/ 113803 h 2659022"/>
              <a:gd name="connsiteX14" fmla="*/ 735125 w 2663167"/>
              <a:gd name="connsiteY14" fmla="*/ 104480 h 2659022"/>
              <a:gd name="connsiteX15" fmla="*/ 1252631 w 2663167"/>
              <a:gd name="connsiteY15" fmla="*/ 0 h 265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3167" h="2659022">
                <a:moveTo>
                  <a:pt x="1252631" y="0"/>
                </a:moveTo>
                <a:cubicBezTo>
                  <a:pt x="1986900" y="0"/>
                  <a:pt x="2582142" y="595242"/>
                  <a:pt x="2582142" y="1329511"/>
                </a:cubicBezTo>
                <a:cubicBezTo>
                  <a:pt x="2582142" y="1467187"/>
                  <a:pt x="2561216" y="1599974"/>
                  <a:pt x="2522370" y="1724867"/>
                </a:cubicBezTo>
                <a:lnTo>
                  <a:pt x="2522051" y="1725738"/>
                </a:lnTo>
                <a:lnTo>
                  <a:pt x="2530403" y="1728331"/>
                </a:lnTo>
                <a:cubicBezTo>
                  <a:pt x="2608423" y="1761331"/>
                  <a:pt x="2663167" y="1838585"/>
                  <a:pt x="2663167" y="1928626"/>
                </a:cubicBezTo>
                <a:cubicBezTo>
                  <a:pt x="2663167" y="2048681"/>
                  <a:pt x="2565844" y="2146004"/>
                  <a:pt x="2445789" y="2146004"/>
                </a:cubicBezTo>
                <a:cubicBezTo>
                  <a:pt x="2415775" y="2146004"/>
                  <a:pt x="2387182" y="2139922"/>
                  <a:pt x="2361176" y="2128922"/>
                </a:cubicBezTo>
                <a:lnTo>
                  <a:pt x="2329251" y="2107398"/>
                </a:lnTo>
                <a:lnTo>
                  <a:pt x="2278547" y="2175204"/>
                </a:lnTo>
                <a:cubicBezTo>
                  <a:pt x="2034695" y="2470684"/>
                  <a:pt x="1665657" y="2659022"/>
                  <a:pt x="1252631" y="2659022"/>
                </a:cubicBezTo>
                <a:cubicBezTo>
                  <a:pt x="701929" y="2659022"/>
                  <a:pt x="229430" y="2324199"/>
                  <a:pt x="27600" y="1847017"/>
                </a:cubicBezTo>
                <a:lnTo>
                  <a:pt x="0" y="1771608"/>
                </a:lnTo>
                <a:lnTo>
                  <a:pt x="715771" y="113803"/>
                </a:lnTo>
                <a:lnTo>
                  <a:pt x="735125" y="104480"/>
                </a:lnTo>
                <a:cubicBezTo>
                  <a:pt x="894186" y="37203"/>
                  <a:pt x="1069064" y="0"/>
                  <a:pt x="1252631"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pic>
        <p:nvPicPr>
          <p:cNvPr id="18438"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6789476">
            <a:off x="953096" y="3100632"/>
            <a:ext cx="2002631" cy="17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9" name="Content Placeholder 2"/>
          <p:cNvSpPr txBox="1">
            <a:spLocks/>
          </p:cNvSpPr>
          <p:nvPr/>
        </p:nvSpPr>
        <p:spPr bwMode="auto">
          <a:xfrm>
            <a:off x="1989535" y="3042886"/>
            <a:ext cx="1015603" cy="46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47" tIns="34223" rIns="68447" bIns="34223"/>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fontAlgn="base">
              <a:spcAft>
                <a:spcPct val="0"/>
              </a:spcAft>
              <a:defRPr>
                <a:solidFill>
                  <a:schemeClr val="tx1"/>
                </a:solidFill>
                <a:latin typeface="Calibri" pitchFamily="34" charset="0"/>
                <a:ea typeface="宋体" pitchFamily="2" charset="-122"/>
              </a:defRPr>
            </a:lvl6pPr>
            <a:lvl7pPr fontAlgn="base">
              <a:spcAft>
                <a:spcPct val="0"/>
              </a:spcAft>
              <a:defRPr>
                <a:solidFill>
                  <a:schemeClr val="tx1"/>
                </a:solidFill>
                <a:latin typeface="Calibri" pitchFamily="34" charset="0"/>
                <a:ea typeface="宋体" pitchFamily="2" charset="-122"/>
              </a:defRPr>
            </a:lvl7pPr>
            <a:lvl8pPr fontAlgn="base">
              <a:spcAft>
                <a:spcPct val="0"/>
              </a:spcAft>
              <a:defRPr>
                <a:solidFill>
                  <a:schemeClr val="tx1"/>
                </a:solidFill>
                <a:latin typeface="Calibri" pitchFamily="34" charset="0"/>
                <a:ea typeface="宋体" pitchFamily="2" charset="-122"/>
              </a:defRPr>
            </a:lvl8pPr>
            <a:lvl9pPr fontAlgn="base">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1350" b="1" dirty="0">
                <a:solidFill>
                  <a:srgbClr val="FFFFFF"/>
                </a:solidFill>
                <a:latin typeface="微软雅黑" pitchFamily="34" charset="-122"/>
                <a:ea typeface="微软雅黑" pitchFamily="34" charset="-122"/>
              </a:rPr>
              <a:t>点击添加</a:t>
            </a:r>
            <a:endParaRPr lang="en-US" altLang="zh-CN" sz="1350" b="1" dirty="0">
              <a:solidFill>
                <a:srgbClr val="FFFFFF"/>
              </a:solidFill>
              <a:latin typeface="微软雅黑" pitchFamily="34" charset="-122"/>
              <a:ea typeface="微软雅黑" pitchFamily="34" charset="-122"/>
            </a:endParaRPr>
          </a:p>
          <a:p>
            <a:pPr eaLnBrk="1" hangingPunct="1">
              <a:spcBef>
                <a:spcPct val="20000"/>
              </a:spcBef>
              <a:buFont typeface="Arial" pitchFamily="34" charset="0"/>
              <a:buNone/>
            </a:pPr>
            <a:r>
              <a:rPr lang="zh-CN" altLang="en-US" sz="1350" b="1" dirty="0">
                <a:solidFill>
                  <a:srgbClr val="FFFFFF"/>
                </a:solidFill>
                <a:latin typeface="微软雅黑" pitchFamily="34" charset="-122"/>
                <a:ea typeface="微软雅黑" pitchFamily="34" charset="-122"/>
              </a:rPr>
              <a:t>关键词汇</a:t>
            </a:r>
          </a:p>
        </p:txBody>
      </p:sp>
      <p:sp>
        <p:nvSpPr>
          <p:cNvPr id="11" name="任意多边形 10"/>
          <p:cNvSpPr/>
          <p:nvPr/>
        </p:nvSpPr>
        <p:spPr>
          <a:xfrm>
            <a:off x="3293269" y="2727371"/>
            <a:ext cx="1238250" cy="1235869"/>
          </a:xfrm>
          <a:custGeom>
            <a:avLst/>
            <a:gdLst>
              <a:gd name="connsiteX0" fmla="*/ 1252631 w 2663167"/>
              <a:gd name="connsiteY0" fmla="*/ 0 h 2659022"/>
              <a:gd name="connsiteX1" fmla="*/ 2582142 w 2663167"/>
              <a:gd name="connsiteY1" fmla="*/ 1329511 h 2659022"/>
              <a:gd name="connsiteX2" fmla="*/ 2522370 w 2663167"/>
              <a:gd name="connsiteY2" fmla="*/ 1724867 h 2659022"/>
              <a:gd name="connsiteX3" fmla="*/ 2522051 w 2663167"/>
              <a:gd name="connsiteY3" fmla="*/ 1725738 h 2659022"/>
              <a:gd name="connsiteX4" fmla="*/ 2530403 w 2663167"/>
              <a:gd name="connsiteY4" fmla="*/ 1728331 h 2659022"/>
              <a:gd name="connsiteX5" fmla="*/ 2663167 w 2663167"/>
              <a:gd name="connsiteY5" fmla="*/ 1928626 h 2659022"/>
              <a:gd name="connsiteX6" fmla="*/ 2445789 w 2663167"/>
              <a:gd name="connsiteY6" fmla="*/ 2146004 h 2659022"/>
              <a:gd name="connsiteX7" fmla="*/ 2361176 w 2663167"/>
              <a:gd name="connsiteY7" fmla="*/ 2128922 h 2659022"/>
              <a:gd name="connsiteX8" fmla="*/ 2329251 w 2663167"/>
              <a:gd name="connsiteY8" fmla="*/ 2107398 h 2659022"/>
              <a:gd name="connsiteX9" fmla="*/ 2278547 w 2663167"/>
              <a:gd name="connsiteY9" fmla="*/ 2175204 h 2659022"/>
              <a:gd name="connsiteX10" fmla="*/ 1252631 w 2663167"/>
              <a:gd name="connsiteY10" fmla="*/ 2659022 h 2659022"/>
              <a:gd name="connsiteX11" fmla="*/ 27600 w 2663167"/>
              <a:gd name="connsiteY11" fmla="*/ 1847017 h 2659022"/>
              <a:gd name="connsiteX12" fmla="*/ 0 w 2663167"/>
              <a:gd name="connsiteY12" fmla="*/ 1771608 h 2659022"/>
              <a:gd name="connsiteX13" fmla="*/ 715771 w 2663167"/>
              <a:gd name="connsiteY13" fmla="*/ 113803 h 2659022"/>
              <a:gd name="connsiteX14" fmla="*/ 735125 w 2663167"/>
              <a:gd name="connsiteY14" fmla="*/ 104480 h 2659022"/>
              <a:gd name="connsiteX15" fmla="*/ 1252631 w 2663167"/>
              <a:gd name="connsiteY15" fmla="*/ 0 h 265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3167" h="2659022">
                <a:moveTo>
                  <a:pt x="1252631" y="0"/>
                </a:moveTo>
                <a:cubicBezTo>
                  <a:pt x="1986900" y="0"/>
                  <a:pt x="2582142" y="595242"/>
                  <a:pt x="2582142" y="1329511"/>
                </a:cubicBezTo>
                <a:cubicBezTo>
                  <a:pt x="2582142" y="1467187"/>
                  <a:pt x="2561216" y="1599974"/>
                  <a:pt x="2522370" y="1724867"/>
                </a:cubicBezTo>
                <a:lnTo>
                  <a:pt x="2522051" y="1725738"/>
                </a:lnTo>
                <a:lnTo>
                  <a:pt x="2530403" y="1728331"/>
                </a:lnTo>
                <a:cubicBezTo>
                  <a:pt x="2608423" y="1761331"/>
                  <a:pt x="2663167" y="1838585"/>
                  <a:pt x="2663167" y="1928626"/>
                </a:cubicBezTo>
                <a:cubicBezTo>
                  <a:pt x="2663167" y="2048681"/>
                  <a:pt x="2565844" y="2146004"/>
                  <a:pt x="2445789" y="2146004"/>
                </a:cubicBezTo>
                <a:cubicBezTo>
                  <a:pt x="2415775" y="2146004"/>
                  <a:pt x="2387182" y="2139922"/>
                  <a:pt x="2361176" y="2128922"/>
                </a:cubicBezTo>
                <a:lnTo>
                  <a:pt x="2329251" y="2107398"/>
                </a:lnTo>
                <a:lnTo>
                  <a:pt x="2278547" y="2175204"/>
                </a:lnTo>
                <a:cubicBezTo>
                  <a:pt x="2034695" y="2470684"/>
                  <a:pt x="1665657" y="2659022"/>
                  <a:pt x="1252631" y="2659022"/>
                </a:cubicBezTo>
                <a:cubicBezTo>
                  <a:pt x="701929" y="2659022"/>
                  <a:pt x="229430" y="2324199"/>
                  <a:pt x="27600" y="1847017"/>
                </a:cubicBezTo>
                <a:lnTo>
                  <a:pt x="0" y="1771608"/>
                </a:lnTo>
                <a:lnTo>
                  <a:pt x="715771" y="113803"/>
                </a:lnTo>
                <a:lnTo>
                  <a:pt x="735125" y="104480"/>
                </a:lnTo>
                <a:cubicBezTo>
                  <a:pt x="894186" y="37203"/>
                  <a:pt x="1069064" y="0"/>
                  <a:pt x="125263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pic>
        <p:nvPicPr>
          <p:cNvPr id="18441" name="图片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6789476">
            <a:off x="2478882" y="3146471"/>
            <a:ext cx="2003822" cy="17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2" name="Content Placeholder 2"/>
          <p:cNvSpPr txBox="1">
            <a:spLocks/>
          </p:cNvSpPr>
          <p:nvPr/>
        </p:nvSpPr>
        <p:spPr bwMode="auto">
          <a:xfrm>
            <a:off x="3515916" y="3088130"/>
            <a:ext cx="1015603" cy="46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47" tIns="34223" rIns="68447" bIns="34223"/>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fontAlgn="base">
              <a:spcAft>
                <a:spcPct val="0"/>
              </a:spcAft>
              <a:defRPr>
                <a:solidFill>
                  <a:schemeClr val="tx1"/>
                </a:solidFill>
                <a:latin typeface="Calibri" pitchFamily="34" charset="0"/>
                <a:ea typeface="宋体" pitchFamily="2" charset="-122"/>
              </a:defRPr>
            </a:lvl6pPr>
            <a:lvl7pPr fontAlgn="base">
              <a:spcAft>
                <a:spcPct val="0"/>
              </a:spcAft>
              <a:defRPr>
                <a:solidFill>
                  <a:schemeClr val="tx1"/>
                </a:solidFill>
                <a:latin typeface="Calibri" pitchFamily="34" charset="0"/>
                <a:ea typeface="宋体" pitchFamily="2" charset="-122"/>
              </a:defRPr>
            </a:lvl7pPr>
            <a:lvl8pPr fontAlgn="base">
              <a:spcAft>
                <a:spcPct val="0"/>
              </a:spcAft>
              <a:defRPr>
                <a:solidFill>
                  <a:schemeClr val="tx1"/>
                </a:solidFill>
                <a:latin typeface="Calibri" pitchFamily="34" charset="0"/>
                <a:ea typeface="宋体" pitchFamily="2" charset="-122"/>
              </a:defRPr>
            </a:lvl8pPr>
            <a:lvl9pPr fontAlgn="base">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1350" b="1">
                <a:solidFill>
                  <a:srgbClr val="FFFFFF"/>
                </a:solidFill>
                <a:latin typeface="微软雅黑" pitchFamily="34" charset="-122"/>
                <a:ea typeface="微软雅黑" pitchFamily="34" charset="-122"/>
              </a:rPr>
              <a:t>点击添加</a:t>
            </a:r>
            <a:endParaRPr lang="en-US" altLang="zh-CN" sz="1350" b="1">
              <a:solidFill>
                <a:srgbClr val="FFFFFF"/>
              </a:solidFill>
              <a:latin typeface="微软雅黑" pitchFamily="34" charset="-122"/>
              <a:ea typeface="微软雅黑" pitchFamily="34" charset="-122"/>
            </a:endParaRPr>
          </a:p>
          <a:p>
            <a:pPr eaLnBrk="1" hangingPunct="1">
              <a:spcBef>
                <a:spcPct val="20000"/>
              </a:spcBef>
              <a:buFont typeface="Arial" pitchFamily="34" charset="0"/>
              <a:buNone/>
            </a:pPr>
            <a:r>
              <a:rPr lang="zh-CN" altLang="en-US" sz="1350" b="1">
                <a:solidFill>
                  <a:srgbClr val="FFFFFF"/>
                </a:solidFill>
                <a:latin typeface="微软雅黑" pitchFamily="34" charset="-122"/>
                <a:ea typeface="微软雅黑" pitchFamily="34" charset="-122"/>
              </a:rPr>
              <a:t>关键词汇</a:t>
            </a:r>
          </a:p>
        </p:txBody>
      </p:sp>
      <p:sp>
        <p:nvSpPr>
          <p:cNvPr id="14" name="任意多边形 13"/>
          <p:cNvSpPr/>
          <p:nvPr/>
        </p:nvSpPr>
        <p:spPr>
          <a:xfrm>
            <a:off x="4819650" y="2727371"/>
            <a:ext cx="1238250" cy="1235869"/>
          </a:xfrm>
          <a:custGeom>
            <a:avLst/>
            <a:gdLst>
              <a:gd name="connsiteX0" fmla="*/ 1252631 w 2663167"/>
              <a:gd name="connsiteY0" fmla="*/ 0 h 2659022"/>
              <a:gd name="connsiteX1" fmla="*/ 2582142 w 2663167"/>
              <a:gd name="connsiteY1" fmla="*/ 1329511 h 2659022"/>
              <a:gd name="connsiteX2" fmla="*/ 2522370 w 2663167"/>
              <a:gd name="connsiteY2" fmla="*/ 1724867 h 2659022"/>
              <a:gd name="connsiteX3" fmla="*/ 2522051 w 2663167"/>
              <a:gd name="connsiteY3" fmla="*/ 1725738 h 2659022"/>
              <a:gd name="connsiteX4" fmla="*/ 2530403 w 2663167"/>
              <a:gd name="connsiteY4" fmla="*/ 1728331 h 2659022"/>
              <a:gd name="connsiteX5" fmla="*/ 2663167 w 2663167"/>
              <a:gd name="connsiteY5" fmla="*/ 1928626 h 2659022"/>
              <a:gd name="connsiteX6" fmla="*/ 2445789 w 2663167"/>
              <a:gd name="connsiteY6" fmla="*/ 2146004 h 2659022"/>
              <a:gd name="connsiteX7" fmla="*/ 2361176 w 2663167"/>
              <a:gd name="connsiteY7" fmla="*/ 2128922 h 2659022"/>
              <a:gd name="connsiteX8" fmla="*/ 2329251 w 2663167"/>
              <a:gd name="connsiteY8" fmla="*/ 2107398 h 2659022"/>
              <a:gd name="connsiteX9" fmla="*/ 2278547 w 2663167"/>
              <a:gd name="connsiteY9" fmla="*/ 2175204 h 2659022"/>
              <a:gd name="connsiteX10" fmla="*/ 1252631 w 2663167"/>
              <a:gd name="connsiteY10" fmla="*/ 2659022 h 2659022"/>
              <a:gd name="connsiteX11" fmla="*/ 27600 w 2663167"/>
              <a:gd name="connsiteY11" fmla="*/ 1847017 h 2659022"/>
              <a:gd name="connsiteX12" fmla="*/ 0 w 2663167"/>
              <a:gd name="connsiteY12" fmla="*/ 1771608 h 2659022"/>
              <a:gd name="connsiteX13" fmla="*/ 715771 w 2663167"/>
              <a:gd name="connsiteY13" fmla="*/ 113803 h 2659022"/>
              <a:gd name="connsiteX14" fmla="*/ 735125 w 2663167"/>
              <a:gd name="connsiteY14" fmla="*/ 104480 h 2659022"/>
              <a:gd name="connsiteX15" fmla="*/ 1252631 w 2663167"/>
              <a:gd name="connsiteY15" fmla="*/ 0 h 265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3167" h="2659022">
                <a:moveTo>
                  <a:pt x="1252631" y="0"/>
                </a:moveTo>
                <a:cubicBezTo>
                  <a:pt x="1986900" y="0"/>
                  <a:pt x="2582142" y="595242"/>
                  <a:pt x="2582142" y="1329511"/>
                </a:cubicBezTo>
                <a:cubicBezTo>
                  <a:pt x="2582142" y="1467187"/>
                  <a:pt x="2561216" y="1599974"/>
                  <a:pt x="2522370" y="1724867"/>
                </a:cubicBezTo>
                <a:lnTo>
                  <a:pt x="2522051" y="1725738"/>
                </a:lnTo>
                <a:lnTo>
                  <a:pt x="2530403" y="1728331"/>
                </a:lnTo>
                <a:cubicBezTo>
                  <a:pt x="2608423" y="1761331"/>
                  <a:pt x="2663167" y="1838585"/>
                  <a:pt x="2663167" y="1928626"/>
                </a:cubicBezTo>
                <a:cubicBezTo>
                  <a:pt x="2663167" y="2048681"/>
                  <a:pt x="2565844" y="2146004"/>
                  <a:pt x="2445789" y="2146004"/>
                </a:cubicBezTo>
                <a:cubicBezTo>
                  <a:pt x="2415775" y="2146004"/>
                  <a:pt x="2387182" y="2139922"/>
                  <a:pt x="2361176" y="2128922"/>
                </a:cubicBezTo>
                <a:lnTo>
                  <a:pt x="2329251" y="2107398"/>
                </a:lnTo>
                <a:lnTo>
                  <a:pt x="2278547" y="2175204"/>
                </a:lnTo>
                <a:cubicBezTo>
                  <a:pt x="2034695" y="2470684"/>
                  <a:pt x="1665657" y="2659022"/>
                  <a:pt x="1252631" y="2659022"/>
                </a:cubicBezTo>
                <a:cubicBezTo>
                  <a:pt x="701929" y="2659022"/>
                  <a:pt x="229430" y="2324199"/>
                  <a:pt x="27600" y="1847017"/>
                </a:cubicBezTo>
                <a:lnTo>
                  <a:pt x="0" y="1771608"/>
                </a:lnTo>
                <a:lnTo>
                  <a:pt x="715771" y="113803"/>
                </a:lnTo>
                <a:lnTo>
                  <a:pt x="735125" y="104480"/>
                </a:lnTo>
                <a:cubicBezTo>
                  <a:pt x="894186" y="37203"/>
                  <a:pt x="1069064" y="0"/>
                  <a:pt x="125263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pic>
        <p:nvPicPr>
          <p:cNvPr id="18444"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6789476">
            <a:off x="4005263" y="3146471"/>
            <a:ext cx="2003822" cy="17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5" name="Content Placeholder 2"/>
          <p:cNvSpPr txBox="1">
            <a:spLocks/>
          </p:cNvSpPr>
          <p:nvPr/>
        </p:nvSpPr>
        <p:spPr bwMode="auto">
          <a:xfrm>
            <a:off x="5042298" y="3088130"/>
            <a:ext cx="1015603" cy="46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47" tIns="34223" rIns="68447" bIns="34223"/>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fontAlgn="base">
              <a:spcAft>
                <a:spcPct val="0"/>
              </a:spcAft>
              <a:defRPr>
                <a:solidFill>
                  <a:schemeClr val="tx1"/>
                </a:solidFill>
                <a:latin typeface="Calibri" pitchFamily="34" charset="0"/>
                <a:ea typeface="宋体" pitchFamily="2" charset="-122"/>
              </a:defRPr>
            </a:lvl6pPr>
            <a:lvl7pPr fontAlgn="base">
              <a:spcAft>
                <a:spcPct val="0"/>
              </a:spcAft>
              <a:defRPr>
                <a:solidFill>
                  <a:schemeClr val="tx1"/>
                </a:solidFill>
                <a:latin typeface="Calibri" pitchFamily="34" charset="0"/>
                <a:ea typeface="宋体" pitchFamily="2" charset="-122"/>
              </a:defRPr>
            </a:lvl7pPr>
            <a:lvl8pPr fontAlgn="base">
              <a:spcAft>
                <a:spcPct val="0"/>
              </a:spcAft>
              <a:defRPr>
                <a:solidFill>
                  <a:schemeClr val="tx1"/>
                </a:solidFill>
                <a:latin typeface="Calibri" pitchFamily="34" charset="0"/>
                <a:ea typeface="宋体" pitchFamily="2" charset="-122"/>
              </a:defRPr>
            </a:lvl8pPr>
            <a:lvl9pPr fontAlgn="base">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1350" b="1">
                <a:solidFill>
                  <a:srgbClr val="FFFFFF"/>
                </a:solidFill>
                <a:latin typeface="微软雅黑" pitchFamily="34" charset="-122"/>
                <a:ea typeface="微软雅黑" pitchFamily="34" charset="-122"/>
              </a:rPr>
              <a:t>点击添加</a:t>
            </a:r>
            <a:endParaRPr lang="en-US" altLang="zh-CN" sz="1350" b="1">
              <a:solidFill>
                <a:srgbClr val="FFFFFF"/>
              </a:solidFill>
              <a:latin typeface="微软雅黑" pitchFamily="34" charset="-122"/>
              <a:ea typeface="微软雅黑" pitchFamily="34" charset="-122"/>
            </a:endParaRPr>
          </a:p>
          <a:p>
            <a:pPr eaLnBrk="1" hangingPunct="1">
              <a:spcBef>
                <a:spcPct val="20000"/>
              </a:spcBef>
              <a:buFont typeface="Arial" pitchFamily="34" charset="0"/>
              <a:buNone/>
            </a:pPr>
            <a:r>
              <a:rPr lang="zh-CN" altLang="en-US" sz="1350" b="1">
                <a:solidFill>
                  <a:srgbClr val="FFFFFF"/>
                </a:solidFill>
                <a:latin typeface="微软雅黑" pitchFamily="34" charset="-122"/>
                <a:ea typeface="微软雅黑" pitchFamily="34" charset="-122"/>
              </a:rPr>
              <a:t>关键词汇</a:t>
            </a:r>
          </a:p>
        </p:txBody>
      </p:sp>
      <p:sp>
        <p:nvSpPr>
          <p:cNvPr id="17" name="任意多边形 16"/>
          <p:cNvSpPr/>
          <p:nvPr/>
        </p:nvSpPr>
        <p:spPr>
          <a:xfrm>
            <a:off x="6346031" y="2772615"/>
            <a:ext cx="1238250" cy="1235869"/>
          </a:xfrm>
          <a:custGeom>
            <a:avLst/>
            <a:gdLst>
              <a:gd name="connsiteX0" fmla="*/ 1252631 w 2663167"/>
              <a:gd name="connsiteY0" fmla="*/ 0 h 2659022"/>
              <a:gd name="connsiteX1" fmla="*/ 2582142 w 2663167"/>
              <a:gd name="connsiteY1" fmla="*/ 1329511 h 2659022"/>
              <a:gd name="connsiteX2" fmla="*/ 2522370 w 2663167"/>
              <a:gd name="connsiteY2" fmla="*/ 1724867 h 2659022"/>
              <a:gd name="connsiteX3" fmla="*/ 2522051 w 2663167"/>
              <a:gd name="connsiteY3" fmla="*/ 1725738 h 2659022"/>
              <a:gd name="connsiteX4" fmla="*/ 2530403 w 2663167"/>
              <a:gd name="connsiteY4" fmla="*/ 1728331 h 2659022"/>
              <a:gd name="connsiteX5" fmla="*/ 2663167 w 2663167"/>
              <a:gd name="connsiteY5" fmla="*/ 1928626 h 2659022"/>
              <a:gd name="connsiteX6" fmla="*/ 2445789 w 2663167"/>
              <a:gd name="connsiteY6" fmla="*/ 2146004 h 2659022"/>
              <a:gd name="connsiteX7" fmla="*/ 2361176 w 2663167"/>
              <a:gd name="connsiteY7" fmla="*/ 2128922 h 2659022"/>
              <a:gd name="connsiteX8" fmla="*/ 2329251 w 2663167"/>
              <a:gd name="connsiteY8" fmla="*/ 2107398 h 2659022"/>
              <a:gd name="connsiteX9" fmla="*/ 2278547 w 2663167"/>
              <a:gd name="connsiteY9" fmla="*/ 2175204 h 2659022"/>
              <a:gd name="connsiteX10" fmla="*/ 1252631 w 2663167"/>
              <a:gd name="connsiteY10" fmla="*/ 2659022 h 2659022"/>
              <a:gd name="connsiteX11" fmla="*/ 27600 w 2663167"/>
              <a:gd name="connsiteY11" fmla="*/ 1847017 h 2659022"/>
              <a:gd name="connsiteX12" fmla="*/ 0 w 2663167"/>
              <a:gd name="connsiteY12" fmla="*/ 1771608 h 2659022"/>
              <a:gd name="connsiteX13" fmla="*/ 715771 w 2663167"/>
              <a:gd name="connsiteY13" fmla="*/ 113803 h 2659022"/>
              <a:gd name="connsiteX14" fmla="*/ 735125 w 2663167"/>
              <a:gd name="connsiteY14" fmla="*/ 104480 h 2659022"/>
              <a:gd name="connsiteX15" fmla="*/ 1252631 w 2663167"/>
              <a:gd name="connsiteY15" fmla="*/ 0 h 265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63167" h="2659022">
                <a:moveTo>
                  <a:pt x="1252631" y="0"/>
                </a:moveTo>
                <a:cubicBezTo>
                  <a:pt x="1986900" y="0"/>
                  <a:pt x="2582142" y="595242"/>
                  <a:pt x="2582142" y="1329511"/>
                </a:cubicBezTo>
                <a:cubicBezTo>
                  <a:pt x="2582142" y="1467187"/>
                  <a:pt x="2561216" y="1599974"/>
                  <a:pt x="2522370" y="1724867"/>
                </a:cubicBezTo>
                <a:lnTo>
                  <a:pt x="2522051" y="1725738"/>
                </a:lnTo>
                <a:lnTo>
                  <a:pt x="2530403" y="1728331"/>
                </a:lnTo>
                <a:cubicBezTo>
                  <a:pt x="2608423" y="1761331"/>
                  <a:pt x="2663167" y="1838585"/>
                  <a:pt x="2663167" y="1928626"/>
                </a:cubicBezTo>
                <a:cubicBezTo>
                  <a:pt x="2663167" y="2048681"/>
                  <a:pt x="2565844" y="2146004"/>
                  <a:pt x="2445789" y="2146004"/>
                </a:cubicBezTo>
                <a:cubicBezTo>
                  <a:pt x="2415775" y="2146004"/>
                  <a:pt x="2387182" y="2139922"/>
                  <a:pt x="2361176" y="2128922"/>
                </a:cubicBezTo>
                <a:lnTo>
                  <a:pt x="2329251" y="2107398"/>
                </a:lnTo>
                <a:lnTo>
                  <a:pt x="2278547" y="2175204"/>
                </a:lnTo>
                <a:cubicBezTo>
                  <a:pt x="2034695" y="2470684"/>
                  <a:pt x="1665657" y="2659022"/>
                  <a:pt x="1252631" y="2659022"/>
                </a:cubicBezTo>
                <a:cubicBezTo>
                  <a:pt x="701929" y="2659022"/>
                  <a:pt x="229430" y="2324199"/>
                  <a:pt x="27600" y="1847017"/>
                </a:cubicBezTo>
                <a:lnTo>
                  <a:pt x="0" y="1771608"/>
                </a:lnTo>
                <a:lnTo>
                  <a:pt x="715771" y="113803"/>
                </a:lnTo>
                <a:lnTo>
                  <a:pt x="735125" y="104480"/>
                </a:lnTo>
                <a:cubicBezTo>
                  <a:pt x="894186" y="37203"/>
                  <a:pt x="1069064" y="0"/>
                  <a:pt x="125263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pic>
        <p:nvPicPr>
          <p:cNvPr id="18447" name="图片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6789476">
            <a:off x="5532240" y="3192310"/>
            <a:ext cx="2002631" cy="177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8" name="Content Placeholder 2"/>
          <p:cNvSpPr txBox="1">
            <a:spLocks/>
          </p:cNvSpPr>
          <p:nvPr/>
        </p:nvSpPr>
        <p:spPr bwMode="auto">
          <a:xfrm>
            <a:off x="6568679" y="3134564"/>
            <a:ext cx="1015603" cy="460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447" tIns="34223" rIns="68447" bIns="34223"/>
          <a:lstStyle>
            <a:lvl1pPr>
              <a:defRPr sz="2800">
                <a:solidFill>
                  <a:schemeClr val="tx1"/>
                </a:solidFill>
                <a:latin typeface="Calibri" pitchFamily="34" charset="0"/>
                <a:ea typeface="宋体" pitchFamily="2" charset="-122"/>
              </a:defRPr>
            </a:lvl1pPr>
            <a:lvl2pPr marL="742950" indent="-285750">
              <a:defRPr sz="2400">
                <a:solidFill>
                  <a:schemeClr val="tx1"/>
                </a:solidFill>
                <a:latin typeface="Calibri" pitchFamily="34" charset="0"/>
                <a:ea typeface="宋体" pitchFamily="2" charset="-122"/>
              </a:defRPr>
            </a:lvl2pPr>
            <a:lvl3pPr>
              <a:defRPr sz="2000">
                <a:solidFill>
                  <a:schemeClr val="tx1"/>
                </a:solidFill>
                <a:latin typeface="Calibri" pitchFamily="34" charset="0"/>
                <a:ea typeface="宋体" pitchFamily="2" charset="-122"/>
              </a:defRPr>
            </a:lvl3pPr>
            <a:lvl4pPr>
              <a:defRPr>
                <a:solidFill>
                  <a:schemeClr val="tx1"/>
                </a:solidFill>
                <a:latin typeface="Calibri" pitchFamily="34" charset="0"/>
                <a:ea typeface="宋体" pitchFamily="2" charset="-122"/>
              </a:defRPr>
            </a:lvl4pPr>
            <a:lvl5pPr>
              <a:defRPr>
                <a:solidFill>
                  <a:schemeClr val="tx1"/>
                </a:solidFill>
                <a:latin typeface="Calibri" pitchFamily="34" charset="0"/>
                <a:ea typeface="宋体" pitchFamily="2" charset="-122"/>
              </a:defRPr>
            </a:lvl5pPr>
            <a:lvl6pPr fontAlgn="base">
              <a:spcAft>
                <a:spcPct val="0"/>
              </a:spcAft>
              <a:defRPr>
                <a:solidFill>
                  <a:schemeClr val="tx1"/>
                </a:solidFill>
                <a:latin typeface="Calibri" pitchFamily="34" charset="0"/>
                <a:ea typeface="宋体" pitchFamily="2" charset="-122"/>
              </a:defRPr>
            </a:lvl6pPr>
            <a:lvl7pPr fontAlgn="base">
              <a:spcAft>
                <a:spcPct val="0"/>
              </a:spcAft>
              <a:defRPr>
                <a:solidFill>
                  <a:schemeClr val="tx1"/>
                </a:solidFill>
                <a:latin typeface="Calibri" pitchFamily="34" charset="0"/>
                <a:ea typeface="宋体" pitchFamily="2" charset="-122"/>
              </a:defRPr>
            </a:lvl7pPr>
            <a:lvl8pPr fontAlgn="base">
              <a:spcAft>
                <a:spcPct val="0"/>
              </a:spcAft>
              <a:defRPr>
                <a:solidFill>
                  <a:schemeClr val="tx1"/>
                </a:solidFill>
                <a:latin typeface="Calibri" pitchFamily="34" charset="0"/>
                <a:ea typeface="宋体" pitchFamily="2" charset="-122"/>
              </a:defRPr>
            </a:lvl8pPr>
            <a:lvl9pPr fontAlgn="base">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1350" b="1">
                <a:solidFill>
                  <a:srgbClr val="FFFFFF"/>
                </a:solidFill>
                <a:latin typeface="微软雅黑" pitchFamily="34" charset="-122"/>
                <a:ea typeface="微软雅黑" pitchFamily="34" charset="-122"/>
              </a:rPr>
              <a:t>点击添加</a:t>
            </a:r>
            <a:endParaRPr lang="en-US" altLang="zh-CN" sz="1350" b="1">
              <a:solidFill>
                <a:srgbClr val="FFFFFF"/>
              </a:solidFill>
              <a:latin typeface="微软雅黑" pitchFamily="34" charset="-122"/>
              <a:ea typeface="微软雅黑" pitchFamily="34" charset="-122"/>
            </a:endParaRPr>
          </a:p>
          <a:p>
            <a:pPr eaLnBrk="1" hangingPunct="1">
              <a:spcBef>
                <a:spcPct val="20000"/>
              </a:spcBef>
              <a:buFont typeface="Arial" pitchFamily="34" charset="0"/>
              <a:buNone/>
            </a:pPr>
            <a:r>
              <a:rPr lang="zh-CN" altLang="en-US" sz="1350" b="1">
                <a:solidFill>
                  <a:srgbClr val="FFFFFF"/>
                </a:solidFill>
                <a:latin typeface="微软雅黑" pitchFamily="34" charset="-122"/>
                <a:ea typeface="微软雅黑" pitchFamily="34" charset="-122"/>
              </a:rPr>
              <a:t>关键词汇</a:t>
            </a:r>
          </a:p>
        </p:txBody>
      </p:sp>
      <p:sp>
        <p:nvSpPr>
          <p:cNvPr id="15" name="TextBox 14"/>
          <p:cNvSpPr txBox="1"/>
          <p:nvPr/>
        </p:nvSpPr>
        <p:spPr>
          <a:xfrm>
            <a:off x="2198569" y="209434"/>
            <a:ext cx="3723260" cy="415498"/>
          </a:xfrm>
          <a:prstGeom prst="rect">
            <a:avLst/>
          </a:prstGeom>
          <a:noFill/>
        </p:spPr>
        <p:txBody>
          <a:bodyPr wrap="square" rtlCol="0">
            <a:spAutoFit/>
          </a:bodyPr>
          <a:lstStyle/>
          <a:p>
            <a:r>
              <a:rPr lang="zh-CN" altLang="en-US" sz="2100" dirty="0">
                <a:solidFill>
                  <a:schemeClr val="accent2"/>
                </a:solidFill>
                <a:latin typeface="华康方圆体W7" pitchFamily="81" charset="-122"/>
                <a:ea typeface="华康方圆体W7" pitchFamily="81" charset="-122"/>
              </a:rPr>
              <a:t>点击此处添加本页标题文本</a:t>
            </a:r>
          </a:p>
        </p:txBody>
      </p:sp>
      <p:sp>
        <p:nvSpPr>
          <p:cNvPr id="3" name="矩形 2"/>
          <p:cNvSpPr/>
          <p:nvPr/>
        </p:nvSpPr>
        <p:spPr>
          <a:xfrm>
            <a:off x="1988428" y="1200293"/>
            <a:ext cx="5216808" cy="1052596"/>
          </a:xfrm>
          <a:prstGeom prst="rect">
            <a:avLst/>
          </a:prstGeom>
        </p:spPr>
        <p:txBody>
          <a:bodyPr wrap="square">
            <a:spAutoFit/>
          </a:bodyPr>
          <a:lstStyle/>
          <a:p>
            <a:pPr eaLnBrk="1" fontAlgn="auto" hangingPunct="1">
              <a:lnSpc>
                <a:spcPct val="130000"/>
              </a:lnSpc>
              <a:spcBef>
                <a:spcPts val="0"/>
              </a:spcBef>
              <a:spcAft>
                <a:spcPts val="0"/>
              </a:spcAft>
            </a:pPr>
            <a:r>
              <a:rPr lang="zh-CN" altLang="en-US" sz="1200" dirty="0">
                <a:solidFill>
                  <a:srgbClr val="002060"/>
                </a:solidFill>
                <a:latin typeface="Times New Roman"/>
                <a:ea typeface="微软雅黑"/>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spTree>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0.70"/>
                                          </p:val>
                                        </p:tav>
                                        <p:tav tm="100000">
                                          <p:val>
                                            <p:strVal val="#ppt_w"/>
                                          </p:val>
                                        </p:tav>
                                      </p:tavLst>
                                    </p:anim>
                                    <p:anim calcmode="lin" valueType="num">
                                      <p:cBhvr>
                                        <p:cTn id="8" dur="500" fill="hold"/>
                                        <p:tgtEl>
                                          <p:spTgt spid="15"/>
                                        </p:tgtEl>
                                        <p:attrNameLst>
                                          <p:attrName>ppt_h</p:attrName>
                                        </p:attrNameLst>
                                      </p:cBhvr>
                                      <p:tavLst>
                                        <p:tav tm="0">
                                          <p:val>
                                            <p:strVal val="#ppt_h"/>
                                          </p:val>
                                        </p:tav>
                                        <p:tav tm="100000">
                                          <p:val>
                                            <p:strVal val="#ppt_h"/>
                                          </p:val>
                                        </p:tav>
                                      </p:tavLst>
                                    </p:anim>
                                    <p:animEffect transition="in" filter="fade">
                                      <p:cBhvr>
                                        <p:cTn id="9" dur="500"/>
                                        <p:tgtEl>
                                          <p:spTgt spid="15"/>
                                        </p:tgtEl>
                                      </p:cBhvr>
                                    </p:animEffect>
                                  </p:childTnLst>
                                </p:cTn>
                              </p:par>
                            </p:childTnLst>
                          </p:cTn>
                        </p:par>
                        <p:par>
                          <p:cTn id="10" fill="hold">
                            <p:stCondLst>
                              <p:cond delay="1050"/>
                            </p:stCondLst>
                            <p:childTnLst>
                              <p:par>
                                <p:cTn id="11" presetID="15" presetClass="entr" presetSubtype="0"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p:cTn id="13" dur="350" fill="hold"/>
                                        <p:tgtEl>
                                          <p:spTgt spid="3"/>
                                        </p:tgtEl>
                                        <p:attrNameLst>
                                          <p:attrName>ppt_w</p:attrName>
                                        </p:attrNameLst>
                                      </p:cBhvr>
                                      <p:tavLst>
                                        <p:tav tm="0">
                                          <p:val>
                                            <p:fltVal val="0"/>
                                          </p:val>
                                        </p:tav>
                                        <p:tav tm="100000">
                                          <p:val>
                                            <p:strVal val="#ppt_w"/>
                                          </p:val>
                                        </p:tav>
                                      </p:tavLst>
                                    </p:anim>
                                    <p:anim calcmode="lin" valueType="num">
                                      <p:cBhvr>
                                        <p:cTn id="14" dur="350" fill="hold"/>
                                        <p:tgtEl>
                                          <p:spTgt spid="3"/>
                                        </p:tgtEl>
                                        <p:attrNameLst>
                                          <p:attrName>ppt_h</p:attrName>
                                        </p:attrNameLst>
                                      </p:cBhvr>
                                      <p:tavLst>
                                        <p:tav tm="0">
                                          <p:val>
                                            <p:fltVal val="0"/>
                                          </p:val>
                                        </p:tav>
                                        <p:tav tm="100000">
                                          <p:val>
                                            <p:strVal val="#ppt_h"/>
                                          </p:val>
                                        </p:tav>
                                      </p:tavLst>
                                    </p:anim>
                                    <p:anim calcmode="lin" valueType="num">
                                      <p:cBhvr>
                                        <p:cTn id="15" dur="350" fill="hold"/>
                                        <p:tgtEl>
                                          <p:spTgt spid="3"/>
                                        </p:tgtEl>
                                        <p:attrNameLst>
                                          <p:attrName>ppt_x</p:attrName>
                                        </p:attrNameLst>
                                      </p:cBhvr>
                                      <p:tavLst>
                                        <p:tav tm="0" fmla="#ppt_x+(cos(-2*pi*(1-$))*-#ppt_x-sin(-2*pi*(1-$))*(1-#ppt_y))*(1-$)">
                                          <p:val>
                                            <p:fltVal val="0"/>
                                          </p:val>
                                        </p:tav>
                                        <p:tav tm="100000">
                                          <p:val>
                                            <p:fltVal val="1"/>
                                          </p:val>
                                        </p:tav>
                                      </p:tavLst>
                                    </p:anim>
                                    <p:anim calcmode="lin" valueType="num">
                                      <p:cBhvr>
                                        <p:cTn id="16" dur="35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17" fill="hold">
                            <p:stCondLst>
                              <p:cond delay="5355"/>
                            </p:stCondLst>
                            <p:childTnLst>
                              <p:par>
                                <p:cTn id="18" presetID="1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p:tgtEl>
                                          <p:spTgt spid="8"/>
                                        </p:tgtEl>
                                        <p:attrNameLst>
                                          <p:attrName>ppt_x</p:attrName>
                                        </p:attrNameLst>
                                      </p:cBhvr>
                                      <p:tavLst>
                                        <p:tav tm="0">
                                          <p:val>
                                            <p:strVal val="#ppt_x-#ppt_w*1.125000"/>
                                          </p:val>
                                        </p:tav>
                                        <p:tav tm="100000">
                                          <p:val>
                                            <p:strVal val="#ppt_x"/>
                                          </p:val>
                                        </p:tav>
                                      </p:tavLst>
                                    </p:anim>
                                    <p:animEffect transition="in" filter="wipe(right)">
                                      <p:cBhvr>
                                        <p:cTn id="21" dur="500"/>
                                        <p:tgtEl>
                                          <p:spTgt spid="8"/>
                                        </p:tgtEl>
                                      </p:cBhvr>
                                    </p:animEffect>
                                  </p:childTnLst>
                                </p:cTn>
                              </p:par>
                              <p:par>
                                <p:cTn id="22" presetID="12" presetClass="entr" presetSubtype="8"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p:tgtEl>
                                          <p:spTgt spid="11"/>
                                        </p:tgtEl>
                                        <p:attrNameLst>
                                          <p:attrName>ppt_x</p:attrName>
                                        </p:attrNameLst>
                                      </p:cBhvr>
                                      <p:tavLst>
                                        <p:tav tm="0">
                                          <p:val>
                                            <p:strVal val="#ppt_x-#ppt_w*1.125000"/>
                                          </p:val>
                                        </p:tav>
                                        <p:tav tm="100000">
                                          <p:val>
                                            <p:strVal val="#ppt_x"/>
                                          </p:val>
                                        </p:tav>
                                      </p:tavLst>
                                    </p:anim>
                                    <p:animEffect transition="in" filter="wipe(right)">
                                      <p:cBhvr>
                                        <p:cTn id="25" dur="500"/>
                                        <p:tgtEl>
                                          <p:spTgt spid="11"/>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p:tgtEl>
                                          <p:spTgt spid="14"/>
                                        </p:tgtEl>
                                        <p:attrNameLst>
                                          <p:attrName>ppt_x</p:attrName>
                                        </p:attrNameLst>
                                      </p:cBhvr>
                                      <p:tavLst>
                                        <p:tav tm="0">
                                          <p:val>
                                            <p:strVal val="#ppt_x-#ppt_w*1.125000"/>
                                          </p:val>
                                        </p:tav>
                                        <p:tav tm="100000">
                                          <p:val>
                                            <p:strVal val="#ppt_x"/>
                                          </p:val>
                                        </p:tav>
                                      </p:tavLst>
                                    </p:anim>
                                    <p:animEffect transition="in" filter="wipe(right)">
                                      <p:cBhvr>
                                        <p:cTn id="29" dur="500"/>
                                        <p:tgtEl>
                                          <p:spTgt spid="14"/>
                                        </p:tgtEl>
                                      </p:cBhvr>
                                    </p:animEffect>
                                  </p:childTnLst>
                                </p:cTn>
                              </p:par>
                              <p:par>
                                <p:cTn id="30" presetID="1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p:tgtEl>
                                          <p:spTgt spid="17"/>
                                        </p:tgtEl>
                                        <p:attrNameLst>
                                          <p:attrName>ppt_x</p:attrName>
                                        </p:attrNameLst>
                                      </p:cBhvr>
                                      <p:tavLst>
                                        <p:tav tm="0">
                                          <p:val>
                                            <p:strVal val="#ppt_x-#ppt_w*1.125000"/>
                                          </p:val>
                                        </p:tav>
                                        <p:tav tm="100000">
                                          <p:val>
                                            <p:strVal val="#ppt_x"/>
                                          </p:val>
                                        </p:tav>
                                      </p:tavLst>
                                    </p:anim>
                                    <p:animEffect transition="in" filter="wipe(right)">
                                      <p:cBhvr>
                                        <p:cTn id="33" dur="500"/>
                                        <p:tgtEl>
                                          <p:spTgt spid="17"/>
                                        </p:tgtEl>
                                      </p:cBhvr>
                                    </p:animEffect>
                                  </p:childTnLst>
                                </p:cTn>
                              </p:par>
                            </p:childTnLst>
                          </p:cTn>
                        </p:par>
                        <p:par>
                          <p:cTn id="34" fill="hold">
                            <p:stCondLst>
                              <p:cond delay="5855"/>
                            </p:stCondLst>
                            <p:childTnLst>
                              <p:par>
                                <p:cTn id="35" presetID="22" presetClass="entr" presetSubtype="1" fill="hold" nodeType="afterEffect">
                                  <p:stCondLst>
                                    <p:cond delay="0"/>
                                  </p:stCondLst>
                                  <p:childTnLst>
                                    <p:set>
                                      <p:cBhvr>
                                        <p:cTn id="36" dur="1" fill="hold">
                                          <p:stCondLst>
                                            <p:cond delay="0"/>
                                          </p:stCondLst>
                                        </p:cTn>
                                        <p:tgtEl>
                                          <p:spTgt spid="18438"/>
                                        </p:tgtEl>
                                        <p:attrNameLst>
                                          <p:attrName>style.visibility</p:attrName>
                                        </p:attrNameLst>
                                      </p:cBhvr>
                                      <p:to>
                                        <p:strVal val="visible"/>
                                      </p:to>
                                    </p:set>
                                    <p:animEffect transition="in" filter="wipe(up)">
                                      <p:cBhvr>
                                        <p:cTn id="37" dur="500"/>
                                        <p:tgtEl>
                                          <p:spTgt spid="18438"/>
                                        </p:tgtEl>
                                      </p:cBhvr>
                                    </p:animEffect>
                                  </p:childTnLst>
                                </p:cTn>
                              </p:par>
                              <p:par>
                                <p:cTn id="38" presetID="22" presetClass="entr" presetSubtype="1" fill="hold" nodeType="withEffect">
                                  <p:stCondLst>
                                    <p:cond delay="0"/>
                                  </p:stCondLst>
                                  <p:childTnLst>
                                    <p:set>
                                      <p:cBhvr>
                                        <p:cTn id="39" dur="1" fill="hold">
                                          <p:stCondLst>
                                            <p:cond delay="0"/>
                                          </p:stCondLst>
                                        </p:cTn>
                                        <p:tgtEl>
                                          <p:spTgt spid="18441"/>
                                        </p:tgtEl>
                                        <p:attrNameLst>
                                          <p:attrName>style.visibility</p:attrName>
                                        </p:attrNameLst>
                                      </p:cBhvr>
                                      <p:to>
                                        <p:strVal val="visible"/>
                                      </p:to>
                                    </p:set>
                                    <p:animEffect transition="in" filter="wipe(up)">
                                      <p:cBhvr>
                                        <p:cTn id="40" dur="500"/>
                                        <p:tgtEl>
                                          <p:spTgt spid="18441"/>
                                        </p:tgtEl>
                                      </p:cBhvr>
                                    </p:animEffect>
                                  </p:childTnLst>
                                </p:cTn>
                              </p:par>
                              <p:par>
                                <p:cTn id="41" presetID="22" presetClass="entr" presetSubtype="1" fill="hold" nodeType="withEffect">
                                  <p:stCondLst>
                                    <p:cond delay="0"/>
                                  </p:stCondLst>
                                  <p:childTnLst>
                                    <p:set>
                                      <p:cBhvr>
                                        <p:cTn id="42" dur="1" fill="hold">
                                          <p:stCondLst>
                                            <p:cond delay="0"/>
                                          </p:stCondLst>
                                        </p:cTn>
                                        <p:tgtEl>
                                          <p:spTgt spid="18444"/>
                                        </p:tgtEl>
                                        <p:attrNameLst>
                                          <p:attrName>style.visibility</p:attrName>
                                        </p:attrNameLst>
                                      </p:cBhvr>
                                      <p:to>
                                        <p:strVal val="visible"/>
                                      </p:to>
                                    </p:set>
                                    <p:animEffect transition="in" filter="wipe(up)">
                                      <p:cBhvr>
                                        <p:cTn id="43" dur="500"/>
                                        <p:tgtEl>
                                          <p:spTgt spid="18444"/>
                                        </p:tgtEl>
                                      </p:cBhvr>
                                    </p:animEffect>
                                  </p:childTnLst>
                                </p:cTn>
                              </p:par>
                              <p:par>
                                <p:cTn id="44" presetID="22" presetClass="entr" presetSubtype="1" fill="hold" nodeType="withEffect">
                                  <p:stCondLst>
                                    <p:cond delay="0"/>
                                  </p:stCondLst>
                                  <p:childTnLst>
                                    <p:set>
                                      <p:cBhvr>
                                        <p:cTn id="45" dur="1" fill="hold">
                                          <p:stCondLst>
                                            <p:cond delay="0"/>
                                          </p:stCondLst>
                                        </p:cTn>
                                        <p:tgtEl>
                                          <p:spTgt spid="18447"/>
                                        </p:tgtEl>
                                        <p:attrNameLst>
                                          <p:attrName>style.visibility</p:attrName>
                                        </p:attrNameLst>
                                      </p:cBhvr>
                                      <p:to>
                                        <p:strVal val="visible"/>
                                      </p:to>
                                    </p:set>
                                    <p:animEffect transition="in" filter="wipe(up)">
                                      <p:cBhvr>
                                        <p:cTn id="46" dur="500"/>
                                        <p:tgtEl>
                                          <p:spTgt spid="18447"/>
                                        </p:tgtEl>
                                      </p:cBhvr>
                                    </p:animEffect>
                                  </p:childTnLst>
                                </p:cTn>
                              </p:par>
                            </p:childTnLst>
                          </p:cTn>
                        </p:par>
                        <p:par>
                          <p:cTn id="47" fill="hold">
                            <p:stCondLst>
                              <p:cond delay="6355"/>
                            </p:stCondLst>
                            <p:childTnLst>
                              <p:par>
                                <p:cTn id="48" presetID="10" presetClass="entr" presetSubtype="0" fill="hold" grpId="0" nodeType="afterEffect">
                                  <p:stCondLst>
                                    <p:cond delay="0"/>
                                  </p:stCondLst>
                                  <p:childTnLst>
                                    <p:set>
                                      <p:cBhvr>
                                        <p:cTn id="49" dur="1" fill="hold">
                                          <p:stCondLst>
                                            <p:cond delay="0"/>
                                          </p:stCondLst>
                                        </p:cTn>
                                        <p:tgtEl>
                                          <p:spTgt spid="18439"/>
                                        </p:tgtEl>
                                        <p:attrNameLst>
                                          <p:attrName>style.visibility</p:attrName>
                                        </p:attrNameLst>
                                      </p:cBhvr>
                                      <p:to>
                                        <p:strVal val="visible"/>
                                      </p:to>
                                    </p:set>
                                    <p:animEffect transition="in" filter="fade">
                                      <p:cBhvr>
                                        <p:cTn id="50" dur="500"/>
                                        <p:tgtEl>
                                          <p:spTgt spid="18439"/>
                                        </p:tgtEl>
                                      </p:cBhvr>
                                    </p:animEffect>
                                  </p:childTnLst>
                                </p:cTn>
                              </p:par>
                            </p:childTnLst>
                          </p:cTn>
                        </p:par>
                        <p:par>
                          <p:cTn id="51" fill="hold">
                            <p:stCondLst>
                              <p:cond delay="6855"/>
                            </p:stCondLst>
                            <p:childTnLst>
                              <p:par>
                                <p:cTn id="52" presetID="10" presetClass="entr" presetSubtype="0" fill="hold" grpId="0" nodeType="afterEffect">
                                  <p:stCondLst>
                                    <p:cond delay="0"/>
                                  </p:stCondLst>
                                  <p:childTnLst>
                                    <p:set>
                                      <p:cBhvr>
                                        <p:cTn id="53" dur="1" fill="hold">
                                          <p:stCondLst>
                                            <p:cond delay="0"/>
                                          </p:stCondLst>
                                        </p:cTn>
                                        <p:tgtEl>
                                          <p:spTgt spid="18442"/>
                                        </p:tgtEl>
                                        <p:attrNameLst>
                                          <p:attrName>style.visibility</p:attrName>
                                        </p:attrNameLst>
                                      </p:cBhvr>
                                      <p:to>
                                        <p:strVal val="visible"/>
                                      </p:to>
                                    </p:set>
                                    <p:animEffect transition="in" filter="fade">
                                      <p:cBhvr>
                                        <p:cTn id="54" dur="500"/>
                                        <p:tgtEl>
                                          <p:spTgt spid="18442"/>
                                        </p:tgtEl>
                                      </p:cBhvr>
                                    </p:animEffect>
                                  </p:childTnLst>
                                </p:cTn>
                              </p:par>
                            </p:childTnLst>
                          </p:cTn>
                        </p:par>
                        <p:par>
                          <p:cTn id="55" fill="hold">
                            <p:stCondLst>
                              <p:cond delay="7355"/>
                            </p:stCondLst>
                            <p:childTnLst>
                              <p:par>
                                <p:cTn id="56" presetID="10" presetClass="entr" presetSubtype="0" fill="hold" grpId="0" nodeType="afterEffect">
                                  <p:stCondLst>
                                    <p:cond delay="0"/>
                                  </p:stCondLst>
                                  <p:childTnLst>
                                    <p:set>
                                      <p:cBhvr>
                                        <p:cTn id="57" dur="1" fill="hold">
                                          <p:stCondLst>
                                            <p:cond delay="0"/>
                                          </p:stCondLst>
                                        </p:cTn>
                                        <p:tgtEl>
                                          <p:spTgt spid="18445"/>
                                        </p:tgtEl>
                                        <p:attrNameLst>
                                          <p:attrName>style.visibility</p:attrName>
                                        </p:attrNameLst>
                                      </p:cBhvr>
                                      <p:to>
                                        <p:strVal val="visible"/>
                                      </p:to>
                                    </p:set>
                                    <p:animEffect transition="in" filter="fade">
                                      <p:cBhvr>
                                        <p:cTn id="58" dur="500"/>
                                        <p:tgtEl>
                                          <p:spTgt spid="18445"/>
                                        </p:tgtEl>
                                      </p:cBhvr>
                                    </p:animEffect>
                                  </p:childTnLst>
                                </p:cTn>
                              </p:par>
                            </p:childTnLst>
                          </p:cTn>
                        </p:par>
                        <p:par>
                          <p:cTn id="59" fill="hold">
                            <p:stCondLst>
                              <p:cond delay="7855"/>
                            </p:stCondLst>
                            <p:childTnLst>
                              <p:par>
                                <p:cTn id="60" presetID="10" presetClass="entr" presetSubtype="0" fill="hold" grpId="0" nodeType="afterEffect">
                                  <p:stCondLst>
                                    <p:cond delay="0"/>
                                  </p:stCondLst>
                                  <p:childTnLst>
                                    <p:set>
                                      <p:cBhvr>
                                        <p:cTn id="61" dur="1" fill="hold">
                                          <p:stCondLst>
                                            <p:cond delay="0"/>
                                          </p:stCondLst>
                                        </p:cTn>
                                        <p:tgtEl>
                                          <p:spTgt spid="18448"/>
                                        </p:tgtEl>
                                        <p:attrNameLst>
                                          <p:attrName>style.visibility</p:attrName>
                                        </p:attrNameLst>
                                      </p:cBhvr>
                                      <p:to>
                                        <p:strVal val="visible"/>
                                      </p:to>
                                    </p:set>
                                    <p:animEffect transition="in" filter="fade">
                                      <p:cBhvr>
                                        <p:cTn id="62" dur="500"/>
                                        <p:tgtEl>
                                          <p:spTgt spid="18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8439" grpId="0"/>
      <p:bldP spid="11" grpId="0" animBg="1"/>
      <p:bldP spid="18442" grpId="0"/>
      <p:bldP spid="14" grpId="0" animBg="1"/>
      <p:bldP spid="18445" grpId="0"/>
      <p:bldP spid="17" grpId="0" animBg="1"/>
      <p:bldP spid="18448" grpId="0"/>
      <p:bldP spid="15"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4876257" y="1965193"/>
            <a:ext cx="1646382" cy="1497821"/>
            <a:chOff x="4932419" y="2620258"/>
            <a:chExt cx="2195176" cy="1997094"/>
          </a:xfrm>
        </p:grpSpPr>
        <p:sp>
          <p:nvSpPr>
            <p:cNvPr id="32" name="Block Arc 27"/>
            <p:cNvSpPr/>
            <p:nvPr/>
          </p:nvSpPr>
          <p:spPr>
            <a:xfrm>
              <a:off x="5130501" y="2620258"/>
              <a:ext cx="1997094" cy="1997094"/>
            </a:xfrm>
            <a:prstGeom prst="blockArc">
              <a:avLst>
                <a:gd name="adj1" fmla="val 14421142"/>
                <a:gd name="adj2" fmla="val 10800000"/>
                <a:gd name="adj3" fmla="val 18030"/>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33" name="Up Arrow 28"/>
            <p:cNvSpPr/>
            <p:nvPr/>
          </p:nvSpPr>
          <p:spPr>
            <a:xfrm>
              <a:off x="4932419" y="3081124"/>
              <a:ext cx="726216" cy="544662"/>
            </a:xfrm>
            <a:prstGeom prst="upArrow">
              <a:avLst>
                <a:gd name="adj1" fmla="val 49616"/>
                <a:gd name="adj2" fmla="val 80855"/>
              </a:avLst>
            </a:prstGeom>
            <a:solidFill>
              <a:schemeClr val="bg2"/>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34" name="组合 33"/>
          <p:cNvGrpSpPr/>
          <p:nvPr/>
        </p:nvGrpSpPr>
        <p:grpSpPr>
          <a:xfrm>
            <a:off x="3952514" y="1471592"/>
            <a:ext cx="962774" cy="1451556"/>
            <a:chOff x="3700762" y="1962123"/>
            <a:chExt cx="1283698" cy="1935407"/>
          </a:xfrm>
        </p:grpSpPr>
        <p:sp>
          <p:nvSpPr>
            <p:cNvPr id="35" name="Freeform 11"/>
            <p:cNvSpPr>
              <a:spLocks noEditPoints="1"/>
            </p:cNvSpPr>
            <p:nvPr/>
          </p:nvSpPr>
          <p:spPr bwMode="auto">
            <a:xfrm>
              <a:off x="3700762" y="1962123"/>
              <a:ext cx="1283698" cy="1252586"/>
            </a:xfrm>
            <a:custGeom>
              <a:avLst/>
              <a:gdLst/>
              <a:ahLst/>
              <a:cxnLst>
                <a:cxn ang="0">
                  <a:pos x="1613" y="210"/>
                </a:cxn>
                <a:cxn ang="0">
                  <a:pos x="1360" y="674"/>
                </a:cxn>
                <a:cxn ang="0">
                  <a:pos x="732" y="749"/>
                </a:cxn>
                <a:cxn ang="0">
                  <a:pos x="468" y="1245"/>
                </a:cxn>
                <a:cxn ang="0">
                  <a:pos x="543" y="1681"/>
                </a:cxn>
                <a:cxn ang="0">
                  <a:pos x="50" y="2188"/>
                </a:cxn>
                <a:cxn ang="0">
                  <a:pos x="228" y="2752"/>
                </a:cxn>
                <a:cxn ang="0">
                  <a:pos x="343" y="3352"/>
                </a:cxn>
                <a:cxn ang="0">
                  <a:pos x="478" y="3841"/>
                </a:cxn>
                <a:cxn ang="0">
                  <a:pos x="1117" y="4048"/>
                </a:cxn>
                <a:cxn ang="0">
                  <a:pos x="1356" y="4540"/>
                </a:cxn>
                <a:cxn ang="0">
                  <a:pos x="1892" y="4755"/>
                </a:cxn>
                <a:cxn ang="0">
                  <a:pos x="2384" y="4530"/>
                </a:cxn>
                <a:cxn ang="0">
                  <a:pos x="2994" y="4837"/>
                </a:cxn>
                <a:cxn ang="0">
                  <a:pos x="3448" y="4573"/>
                </a:cxn>
                <a:cxn ang="0">
                  <a:pos x="3748" y="4208"/>
                </a:cxn>
                <a:cxn ang="0">
                  <a:pos x="4340" y="4066"/>
                </a:cxn>
                <a:cxn ang="0">
                  <a:pos x="4515" y="3494"/>
                </a:cxn>
                <a:cxn ang="0">
                  <a:pos x="4686" y="3041"/>
                </a:cxn>
                <a:cxn ang="0">
                  <a:pos x="4961" y="2570"/>
                </a:cxn>
                <a:cxn ang="0">
                  <a:pos x="4658" y="2013"/>
                </a:cxn>
                <a:cxn ang="0">
                  <a:pos x="4647" y="1517"/>
                </a:cxn>
                <a:cxn ang="0">
                  <a:pos x="4515" y="1031"/>
                </a:cxn>
                <a:cxn ang="0">
                  <a:pos x="3876" y="821"/>
                </a:cxn>
                <a:cxn ang="0">
                  <a:pos x="3637" y="328"/>
                </a:cxn>
                <a:cxn ang="0">
                  <a:pos x="3102" y="114"/>
                </a:cxn>
                <a:cxn ang="0">
                  <a:pos x="2609" y="342"/>
                </a:cxn>
                <a:cxn ang="0">
                  <a:pos x="1999" y="32"/>
                </a:cxn>
                <a:cxn ang="0">
                  <a:pos x="2520" y="217"/>
                </a:cxn>
                <a:cxn ang="0">
                  <a:pos x="3212" y="71"/>
                </a:cxn>
                <a:cxn ang="0">
                  <a:pos x="3633" y="274"/>
                </a:cxn>
                <a:cxn ang="0">
                  <a:pos x="3876" y="788"/>
                </a:cxn>
                <a:cxn ang="0">
                  <a:pos x="4483" y="956"/>
                </a:cxn>
                <a:cxn ang="0">
                  <a:pos x="4690" y="1403"/>
                </a:cxn>
                <a:cxn ang="0">
                  <a:pos x="4761" y="2070"/>
                </a:cxn>
                <a:cxn ang="0">
                  <a:pos x="4993" y="2584"/>
                </a:cxn>
                <a:cxn ang="0">
                  <a:pos x="4604" y="3137"/>
                </a:cxn>
                <a:cxn ang="0">
                  <a:pos x="4551" y="3737"/>
                </a:cxn>
                <a:cxn ang="0">
                  <a:pos x="4187" y="4191"/>
                </a:cxn>
                <a:cxn ang="0">
                  <a:pos x="3594" y="4365"/>
                </a:cxn>
                <a:cxn ang="0">
                  <a:pos x="3127" y="4855"/>
                </a:cxn>
                <a:cxn ang="0">
                  <a:pos x="2577" y="4730"/>
                </a:cxn>
                <a:cxn ang="0">
                  <a:pos x="1895" y="4787"/>
                </a:cxn>
                <a:cxn ang="0">
                  <a:pos x="1428" y="4665"/>
                </a:cxn>
                <a:cxn ang="0">
                  <a:pos x="1146" y="4080"/>
                </a:cxn>
                <a:cxn ang="0">
                  <a:pos x="589" y="3966"/>
                </a:cxn>
                <a:cxn ang="0">
                  <a:pos x="307" y="3552"/>
                </a:cxn>
                <a:cxn ang="0">
                  <a:pos x="325" y="2888"/>
                </a:cxn>
                <a:cxn ang="0">
                  <a:pos x="0" y="2316"/>
                </a:cxn>
                <a:cxn ang="0">
                  <a:pos x="282" y="1809"/>
                </a:cxn>
                <a:cxn ang="0">
                  <a:pos x="435" y="1245"/>
                </a:cxn>
                <a:cxn ang="0">
                  <a:pos x="632" y="778"/>
                </a:cxn>
                <a:cxn ang="0">
                  <a:pos x="1242" y="628"/>
                </a:cxn>
                <a:cxn ang="0">
                  <a:pos x="1624" y="153"/>
                </a:cxn>
              </a:cxnLst>
              <a:rect l="0" t="0" r="r" b="b"/>
              <a:pathLst>
                <a:path w="4993" h="4872">
                  <a:moveTo>
                    <a:pt x="1999" y="32"/>
                  </a:moveTo>
                  <a:lnTo>
                    <a:pt x="1934" y="35"/>
                  </a:lnTo>
                  <a:lnTo>
                    <a:pt x="1874" y="46"/>
                  </a:lnTo>
                  <a:lnTo>
                    <a:pt x="1781" y="82"/>
                  </a:lnTo>
                  <a:lnTo>
                    <a:pt x="1692" y="135"/>
                  </a:lnTo>
                  <a:lnTo>
                    <a:pt x="1613" y="210"/>
                  </a:lnTo>
                  <a:lnTo>
                    <a:pt x="1542" y="299"/>
                  </a:lnTo>
                  <a:lnTo>
                    <a:pt x="1481" y="407"/>
                  </a:lnTo>
                  <a:lnTo>
                    <a:pt x="1424" y="528"/>
                  </a:lnTo>
                  <a:lnTo>
                    <a:pt x="1378" y="664"/>
                  </a:lnTo>
                  <a:lnTo>
                    <a:pt x="1371" y="678"/>
                  </a:lnTo>
                  <a:lnTo>
                    <a:pt x="1360" y="674"/>
                  </a:lnTo>
                  <a:lnTo>
                    <a:pt x="1246" y="660"/>
                  </a:lnTo>
                  <a:lnTo>
                    <a:pt x="1142" y="656"/>
                  </a:lnTo>
                  <a:lnTo>
                    <a:pt x="1024" y="664"/>
                  </a:lnTo>
                  <a:lnTo>
                    <a:pt x="917" y="681"/>
                  </a:lnTo>
                  <a:lnTo>
                    <a:pt x="817" y="710"/>
                  </a:lnTo>
                  <a:lnTo>
                    <a:pt x="732" y="749"/>
                  </a:lnTo>
                  <a:lnTo>
                    <a:pt x="653" y="803"/>
                  </a:lnTo>
                  <a:lnTo>
                    <a:pt x="589" y="867"/>
                  </a:lnTo>
                  <a:lnTo>
                    <a:pt x="535" y="946"/>
                  </a:lnTo>
                  <a:lnTo>
                    <a:pt x="500" y="1038"/>
                  </a:lnTo>
                  <a:lnTo>
                    <a:pt x="475" y="1138"/>
                  </a:lnTo>
                  <a:lnTo>
                    <a:pt x="468" y="1245"/>
                  </a:lnTo>
                  <a:lnTo>
                    <a:pt x="471" y="1342"/>
                  </a:lnTo>
                  <a:lnTo>
                    <a:pt x="489" y="1442"/>
                  </a:lnTo>
                  <a:lnTo>
                    <a:pt x="514" y="1549"/>
                  </a:lnTo>
                  <a:lnTo>
                    <a:pt x="550" y="1660"/>
                  </a:lnTo>
                  <a:lnTo>
                    <a:pt x="553" y="1674"/>
                  </a:lnTo>
                  <a:lnTo>
                    <a:pt x="543" y="1681"/>
                  </a:lnTo>
                  <a:lnTo>
                    <a:pt x="418" y="1752"/>
                  </a:lnTo>
                  <a:lnTo>
                    <a:pt x="307" y="1831"/>
                  </a:lnTo>
                  <a:lnTo>
                    <a:pt x="214" y="1913"/>
                  </a:lnTo>
                  <a:lnTo>
                    <a:pt x="143" y="2002"/>
                  </a:lnTo>
                  <a:lnTo>
                    <a:pt x="86" y="2091"/>
                  </a:lnTo>
                  <a:lnTo>
                    <a:pt x="50" y="2188"/>
                  </a:lnTo>
                  <a:lnTo>
                    <a:pt x="32" y="2288"/>
                  </a:lnTo>
                  <a:lnTo>
                    <a:pt x="32" y="2316"/>
                  </a:lnTo>
                  <a:lnTo>
                    <a:pt x="46" y="2427"/>
                  </a:lnTo>
                  <a:lnTo>
                    <a:pt x="82" y="2538"/>
                  </a:lnTo>
                  <a:lnTo>
                    <a:pt x="146" y="2648"/>
                  </a:lnTo>
                  <a:lnTo>
                    <a:pt x="228" y="2752"/>
                  </a:lnTo>
                  <a:lnTo>
                    <a:pt x="335" y="2855"/>
                  </a:lnTo>
                  <a:lnTo>
                    <a:pt x="478" y="2963"/>
                  </a:lnTo>
                  <a:lnTo>
                    <a:pt x="471" y="2973"/>
                  </a:lnTo>
                  <a:lnTo>
                    <a:pt x="414" y="3105"/>
                  </a:lnTo>
                  <a:lnTo>
                    <a:pt x="371" y="3230"/>
                  </a:lnTo>
                  <a:lnTo>
                    <a:pt x="343" y="3352"/>
                  </a:lnTo>
                  <a:lnTo>
                    <a:pt x="335" y="3466"/>
                  </a:lnTo>
                  <a:lnTo>
                    <a:pt x="339" y="3548"/>
                  </a:lnTo>
                  <a:lnTo>
                    <a:pt x="357" y="3627"/>
                  </a:lnTo>
                  <a:lnTo>
                    <a:pt x="382" y="3698"/>
                  </a:lnTo>
                  <a:lnTo>
                    <a:pt x="418" y="3766"/>
                  </a:lnTo>
                  <a:lnTo>
                    <a:pt x="478" y="3841"/>
                  </a:lnTo>
                  <a:lnTo>
                    <a:pt x="553" y="3905"/>
                  </a:lnTo>
                  <a:lnTo>
                    <a:pt x="639" y="3955"/>
                  </a:lnTo>
                  <a:lnTo>
                    <a:pt x="742" y="3998"/>
                  </a:lnTo>
                  <a:lnTo>
                    <a:pt x="857" y="4026"/>
                  </a:lnTo>
                  <a:lnTo>
                    <a:pt x="982" y="4041"/>
                  </a:lnTo>
                  <a:lnTo>
                    <a:pt x="1117" y="4048"/>
                  </a:lnTo>
                  <a:lnTo>
                    <a:pt x="1171" y="4048"/>
                  </a:lnTo>
                  <a:lnTo>
                    <a:pt x="1174" y="4062"/>
                  </a:lnTo>
                  <a:lnTo>
                    <a:pt x="1206" y="4201"/>
                  </a:lnTo>
                  <a:lnTo>
                    <a:pt x="1246" y="4330"/>
                  </a:lnTo>
                  <a:lnTo>
                    <a:pt x="1296" y="4444"/>
                  </a:lnTo>
                  <a:lnTo>
                    <a:pt x="1356" y="4540"/>
                  </a:lnTo>
                  <a:lnTo>
                    <a:pt x="1428" y="4622"/>
                  </a:lnTo>
                  <a:lnTo>
                    <a:pt x="1506" y="4687"/>
                  </a:lnTo>
                  <a:lnTo>
                    <a:pt x="1595" y="4733"/>
                  </a:lnTo>
                  <a:lnTo>
                    <a:pt x="1688" y="4758"/>
                  </a:lnTo>
                  <a:lnTo>
                    <a:pt x="1781" y="4765"/>
                  </a:lnTo>
                  <a:lnTo>
                    <a:pt x="1892" y="4755"/>
                  </a:lnTo>
                  <a:lnTo>
                    <a:pt x="2006" y="4726"/>
                  </a:lnTo>
                  <a:lnTo>
                    <a:pt x="2120" y="4680"/>
                  </a:lnTo>
                  <a:lnTo>
                    <a:pt x="2241" y="4612"/>
                  </a:lnTo>
                  <a:lnTo>
                    <a:pt x="2363" y="4526"/>
                  </a:lnTo>
                  <a:lnTo>
                    <a:pt x="2373" y="4519"/>
                  </a:lnTo>
                  <a:lnTo>
                    <a:pt x="2384" y="4530"/>
                  </a:lnTo>
                  <a:lnTo>
                    <a:pt x="2488" y="4622"/>
                  </a:lnTo>
                  <a:lnTo>
                    <a:pt x="2588" y="4697"/>
                  </a:lnTo>
                  <a:lnTo>
                    <a:pt x="2691" y="4758"/>
                  </a:lnTo>
                  <a:lnTo>
                    <a:pt x="2795" y="4801"/>
                  </a:lnTo>
                  <a:lnTo>
                    <a:pt x="2895" y="4830"/>
                  </a:lnTo>
                  <a:lnTo>
                    <a:pt x="2994" y="4837"/>
                  </a:lnTo>
                  <a:lnTo>
                    <a:pt x="3055" y="4833"/>
                  </a:lnTo>
                  <a:lnTo>
                    <a:pt x="3119" y="4822"/>
                  </a:lnTo>
                  <a:lnTo>
                    <a:pt x="3212" y="4787"/>
                  </a:lnTo>
                  <a:lnTo>
                    <a:pt x="3298" y="4733"/>
                  </a:lnTo>
                  <a:lnTo>
                    <a:pt x="3376" y="4662"/>
                  </a:lnTo>
                  <a:lnTo>
                    <a:pt x="3448" y="4573"/>
                  </a:lnTo>
                  <a:lnTo>
                    <a:pt x="3512" y="4465"/>
                  </a:lnTo>
                  <a:lnTo>
                    <a:pt x="3569" y="4344"/>
                  </a:lnTo>
                  <a:lnTo>
                    <a:pt x="3615" y="4208"/>
                  </a:lnTo>
                  <a:lnTo>
                    <a:pt x="3619" y="4194"/>
                  </a:lnTo>
                  <a:lnTo>
                    <a:pt x="3633" y="4194"/>
                  </a:lnTo>
                  <a:lnTo>
                    <a:pt x="3748" y="4208"/>
                  </a:lnTo>
                  <a:lnTo>
                    <a:pt x="3851" y="4212"/>
                  </a:lnTo>
                  <a:lnTo>
                    <a:pt x="3969" y="4205"/>
                  </a:lnTo>
                  <a:lnTo>
                    <a:pt x="4076" y="4191"/>
                  </a:lnTo>
                  <a:lnTo>
                    <a:pt x="4176" y="4162"/>
                  </a:lnTo>
                  <a:lnTo>
                    <a:pt x="4261" y="4119"/>
                  </a:lnTo>
                  <a:lnTo>
                    <a:pt x="4340" y="4066"/>
                  </a:lnTo>
                  <a:lnTo>
                    <a:pt x="4404" y="4001"/>
                  </a:lnTo>
                  <a:lnTo>
                    <a:pt x="4454" y="3923"/>
                  </a:lnTo>
                  <a:lnTo>
                    <a:pt x="4493" y="3830"/>
                  </a:lnTo>
                  <a:lnTo>
                    <a:pt x="4515" y="3730"/>
                  </a:lnTo>
                  <a:lnTo>
                    <a:pt x="4522" y="3623"/>
                  </a:lnTo>
                  <a:lnTo>
                    <a:pt x="4515" y="3494"/>
                  </a:lnTo>
                  <a:lnTo>
                    <a:pt x="4486" y="3355"/>
                  </a:lnTo>
                  <a:lnTo>
                    <a:pt x="4444" y="3209"/>
                  </a:lnTo>
                  <a:lnTo>
                    <a:pt x="4440" y="3195"/>
                  </a:lnTo>
                  <a:lnTo>
                    <a:pt x="4451" y="3191"/>
                  </a:lnTo>
                  <a:lnTo>
                    <a:pt x="4576" y="3120"/>
                  </a:lnTo>
                  <a:lnTo>
                    <a:pt x="4686" y="3041"/>
                  </a:lnTo>
                  <a:lnTo>
                    <a:pt x="4775" y="2955"/>
                  </a:lnTo>
                  <a:lnTo>
                    <a:pt x="4850" y="2870"/>
                  </a:lnTo>
                  <a:lnTo>
                    <a:pt x="4908" y="2777"/>
                  </a:lnTo>
                  <a:lnTo>
                    <a:pt x="4943" y="2681"/>
                  </a:lnTo>
                  <a:lnTo>
                    <a:pt x="4957" y="2581"/>
                  </a:lnTo>
                  <a:lnTo>
                    <a:pt x="4961" y="2570"/>
                  </a:lnTo>
                  <a:lnTo>
                    <a:pt x="4961" y="2552"/>
                  </a:lnTo>
                  <a:lnTo>
                    <a:pt x="4947" y="2441"/>
                  </a:lnTo>
                  <a:lnTo>
                    <a:pt x="4911" y="2331"/>
                  </a:lnTo>
                  <a:lnTo>
                    <a:pt x="4847" y="2220"/>
                  </a:lnTo>
                  <a:lnTo>
                    <a:pt x="4765" y="2116"/>
                  </a:lnTo>
                  <a:lnTo>
                    <a:pt x="4658" y="2013"/>
                  </a:lnTo>
                  <a:lnTo>
                    <a:pt x="4529" y="1917"/>
                  </a:lnTo>
                  <a:lnTo>
                    <a:pt x="4515" y="1909"/>
                  </a:lnTo>
                  <a:lnTo>
                    <a:pt x="4522" y="1895"/>
                  </a:lnTo>
                  <a:lnTo>
                    <a:pt x="4579" y="1763"/>
                  </a:lnTo>
                  <a:lnTo>
                    <a:pt x="4622" y="1638"/>
                  </a:lnTo>
                  <a:lnTo>
                    <a:pt x="4647" y="1517"/>
                  </a:lnTo>
                  <a:lnTo>
                    <a:pt x="4654" y="1403"/>
                  </a:lnTo>
                  <a:lnTo>
                    <a:pt x="4651" y="1320"/>
                  </a:lnTo>
                  <a:lnTo>
                    <a:pt x="4636" y="1245"/>
                  </a:lnTo>
                  <a:lnTo>
                    <a:pt x="4611" y="1174"/>
                  </a:lnTo>
                  <a:lnTo>
                    <a:pt x="4576" y="1106"/>
                  </a:lnTo>
                  <a:lnTo>
                    <a:pt x="4515" y="1031"/>
                  </a:lnTo>
                  <a:lnTo>
                    <a:pt x="4440" y="967"/>
                  </a:lnTo>
                  <a:lnTo>
                    <a:pt x="4354" y="913"/>
                  </a:lnTo>
                  <a:lnTo>
                    <a:pt x="4251" y="871"/>
                  </a:lnTo>
                  <a:lnTo>
                    <a:pt x="4137" y="842"/>
                  </a:lnTo>
                  <a:lnTo>
                    <a:pt x="4012" y="828"/>
                  </a:lnTo>
                  <a:lnTo>
                    <a:pt x="3876" y="821"/>
                  </a:lnTo>
                  <a:lnTo>
                    <a:pt x="3822" y="821"/>
                  </a:lnTo>
                  <a:lnTo>
                    <a:pt x="3819" y="806"/>
                  </a:lnTo>
                  <a:lnTo>
                    <a:pt x="3787" y="667"/>
                  </a:lnTo>
                  <a:lnTo>
                    <a:pt x="3748" y="539"/>
                  </a:lnTo>
                  <a:lnTo>
                    <a:pt x="3698" y="428"/>
                  </a:lnTo>
                  <a:lnTo>
                    <a:pt x="3637" y="328"/>
                  </a:lnTo>
                  <a:lnTo>
                    <a:pt x="3566" y="249"/>
                  </a:lnTo>
                  <a:lnTo>
                    <a:pt x="3487" y="185"/>
                  </a:lnTo>
                  <a:lnTo>
                    <a:pt x="3398" y="139"/>
                  </a:lnTo>
                  <a:lnTo>
                    <a:pt x="3305" y="110"/>
                  </a:lnTo>
                  <a:lnTo>
                    <a:pt x="3212" y="103"/>
                  </a:lnTo>
                  <a:lnTo>
                    <a:pt x="3102" y="114"/>
                  </a:lnTo>
                  <a:lnTo>
                    <a:pt x="2987" y="142"/>
                  </a:lnTo>
                  <a:lnTo>
                    <a:pt x="2873" y="192"/>
                  </a:lnTo>
                  <a:lnTo>
                    <a:pt x="2752" y="260"/>
                  </a:lnTo>
                  <a:lnTo>
                    <a:pt x="2630" y="342"/>
                  </a:lnTo>
                  <a:lnTo>
                    <a:pt x="2620" y="349"/>
                  </a:lnTo>
                  <a:lnTo>
                    <a:pt x="2609" y="342"/>
                  </a:lnTo>
                  <a:lnTo>
                    <a:pt x="2506" y="249"/>
                  </a:lnTo>
                  <a:lnTo>
                    <a:pt x="2402" y="174"/>
                  </a:lnTo>
                  <a:lnTo>
                    <a:pt x="2298" y="110"/>
                  </a:lnTo>
                  <a:lnTo>
                    <a:pt x="2199" y="67"/>
                  </a:lnTo>
                  <a:lnTo>
                    <a:pt x="2095" y="42"/>
                  </a:lnTo>
                  <a:lnTo>
                    <a:pt x="1999" y="32"/>
                  </a:lnTo>
                  <a:close/>
                  <a:moveTo>
                    <a:pt x="1999" y="0"/>
                  </a:moveTo>
                  <a:lnTo>
                    <a:pt x="2102" y="10"/>
                  </a:lnTo>
                  <a:lnTo>
                    <a:pt x="2206" y="35"/>
                  </a:lnTo>
                  <a:lnTo>
                    <a:pt x="2309" y="78"/>
                  </a:lnTo>
                  <a:lnTo>
                    <a:pt x="2416" y="139"/>
                  </a:lnTo>
                  <a:lnTo>
                    <a:pt x="2520" y="217"/>
                  </a:lnTo>
                  <a:lnTo>
                    <a:pt x="2623" y="307"/>
                  </a:lnTo>
                  <a:lnTo>
                    <a:pt x="2745" y="224"/>
                  </a:lnTo>
                  <a:lnTo>
                    <a:pt x="2866" y="160"/>
                  </a:lnTo>
                  <a:lnTo>
                    <a:pt x="2984" y="110"/>
                  </a:lnTo>
                  <a:lnTo>
                    <a:pt x="3098" y="82"/>
                  </a:lnTo>
                  <a:lnTo>
                    <a:pt x="3212" y="71"/>
                  </a:lnTo>
                  <a:lnTo>
                    <a:pt x="3280" y="75"/>
                  </a:lnTo>
                  <a:lnTo>
                    <a:pt x="3344" y="85"/>
                  </a:lnTo>
                  <a:lnTo>
                    <a:pt x="3408" y="107"/>
                  </a:lnTo>
                  <a:lnTo>
                    <a:pt x="3491" y="150"/>
                  </a:lnTo>
                  <a:lnTo>
                    <a:pt x="3566" y="203"/>
                  </a:lnTo>
                  <a:lnTo>
                    <a:pt x="3633" y="274"/>
                  </a:lnTo>
                  <a:lnTo>
                    <a:pt x="3690" y="353"/>
                  </a:lnTo>
                  <a:lnTo>
                    <a:pt x="3744" y="446"/>
                  </a:lnTo>
                  <a:lnTo>
                    <a:pt x="3787" y="549"/>
                  </a:lnTo>
                  <a:lnTo>
                    <a:pt x="3819" y="664"/>
                  </a:lnTo>
                  <a:lnTo>
                    <a:pt x="3847" y="788"/>
                  </a:lnTo>
                  <a:lnTo>
                    <a:pt x="3876" y="788"/>
                  </a:lnTo>
                  <a:lnTo>
                    <a:pt x="3997" y="792"/>
                  </a:lnTo>
                  <a:lnTo>
                    <a:pt x="4112" y="806"/>
                  </a:lnTo>
                  <a:lnTo>
                    <a:pt x="4219" y="831"/>
                  </a:lnTo>
                  <a:lnTo>
                    <a:pt x="4315" y="863"/>
                  </a:lnTo>
                  <a:lnTo>
                    <a:pt x="4404" y="903"/>
                  </a:lnTo>
                  <a:lnTo>
                    <a:pt x="4483" y="956"/>
                  </a:lnTo>
                  <a:lnTo>
                    <a:pt x="4547" y="1017"/>
                  </a:lnTo>
                  <a:lnTo>
                    <a:pt x="4604" y="1088"/>
                  </a:lnTo>
                  <a:lnTo>
                    <a:pt x="4640" y="1160"/>
                  </a:lnTo>
                  <a:lnTo>
                    <a:pt x="4668" y="1235"/>
                  </a:lnTo>
                  <a:lnTo>
                    <a:pt x="4683" y="1317"/>
                  </a:lnTo>
                  <a:lnTo>
                    <a:pt x="4690" y="1403"/>
                  </a:lnTo>
                  <a:lnTo>
                    <a:pt x="4683" y="1517"/>
                  </a:lnTo>
                  <a:lnTo>
                    <a:pt x="4654" y="1638"/>
                  </a:lnTo>
                  <a:lnTo>
                    <a:pt x="4615" y="1767"/>
                  </a:lnTo>
                  <a:lnTo>
                    <a:pt x="4558" y="1899"/>
                  </a:lnTo>
                  <a:lnTo>
                    <a:pt x="4668" y="1981"/>
                  </a:lnTo>
                  <a:lnTo>
                    <a:pt x="4761" y="2070"/>
                  </a:lnTo>
                  <a:lnTo>
                    <a:pt x="4843" y="2159"/>
                  </a:lnTo>
                  <a:lnTo>
                    <a:pt x="4908" y="2256"/>
                  </a:lnTo>
                  <a:lnTo>
                    <a:pt x="4954" y="2352"/>
                  </a:lnTo>
                  <a:lnTo>
                    <a:pt x="4982" y="2452"/>
                  </a:lnTo>
                  <a:lnTo>
                    <a:pt x="4993" y="2552"/>
                  </a:lnTo>
                  <a:lnTo>
                    <a:pt x="4993" y="2584"/>
                  </a:lnTo>
                  <a:lnTo>
                    <a:pt x="4975" y="2688"/>
                  </a:lnTo>
                  <a:lnTo>
                    <a:pt x="4936" y="2788"/>
                  </a:lnTo>
                  <a:lnTo>
                    <a:pt x="4879" y="2884"/>
                  </a:lnTo>
                  <a:lnTo>
                    <a:pt x="4804" y="2973"/>
                  </a:lnTo>
                  <a:lnTo>
                    <a:pt x="4711" y="3059"/>
                  </a:lnTo>
                  <a:lnTo>
                    <a:pt x="4604" y="3137"/>
                  </a:lnTo>
                  <a:lnTo>
                    <a:pt x="4479" y="3212"/>
                  </a:lnTo>
                  <a:lnTo>
                    <a:pt x="4511" y="3319"/>
                  </a:lnTo>
                  <a:lnTo>
                    <a:pt x="4536" y="3427"/>
                  </a:lnTo>
                  <a:lnTo>
                    <a:pt x="4554" y="3527"/>
                  </a:lnTo>
                  <a:lnTo>
                    <a:pt x="4558" y="3623"/>
                  </a:lnTo>
                  <a:lnTo>
                    <a:pt x="4551" y="3737"/>
                  </a:lnTo>
                  <a:lnTo>
                    <a:pt x="4526" y="3841"/>
                  </a:lnTo>
                  <a:lnTo>
                    <a:pt x="4486" y="3937"/>
                  </a:lnTo>
                  <a:lnTo>
                    <a:pt x="4429" y="4023"/>
                  </a:lnTo>
                  <a:lnTo>
                    <a:pt x="4361" y="4091"/>
                  </a:lnTo>
                  <a:lnTo>
                    <a:pt x="4279" y="4148"/>
                  </a:lnTo>
                  <a:lnTo>
                    <a:pt x="4187" y="4191"/>
                  </a:lnTo>
                  <a:lnTo>
                    <a:pt x="4083" y="4219"/>
                  </a:lnTo>
                  <a:lnTo>
                    <a:pt x="3972" y="4237"/>
                  </a:lnTo>
                  <a:lnTo>
                    <a:pt x="3851" y="4244"/>
                  </a:lnTo>
                  <a:lnTo>
                    <a:pt x="3751" y="4241"/>
                  </a:lnTo>
                  <a:lnTo>
                    <a:pt x="3644" y="4230"/>
                  </a:lnTo>
                  <a:lnTo>
                    <a:pt x="3594" y="4365"/>
                  </a:lnTo>
                  <a:lnTo>
                    <a:pt x="3537" y="4487"/>
                  </a:lnTo>
                  <a:lnTo>
                    <a:pt x="3473" y="4594"/>
                  </a:lnTo>
                  <a:lnTo>
                    <a:pt x="3398" y="4687"/>
                  </a:lnTo>
                  <a:lnTo>
                    <a:pt x="3316" y="4762"/>
                  </a:lnTo>
                  <a:lnTo>
                    <a:pt x="3226" y="4819"/>
                  </a:lnTo>
                  <a:lnTo>
                    <a:pt x="3127" y="4855"/>
                  </a:lnTo>
                  <a:lnTo>
                    <a:pt x="3059" y="4869"/>
                  </a:lnTo>
                  <a:lnTo>
                    <a:pt x="2994" y="4872"/>
                  </a:lnTo>
                  <a:lnTo>
                    <a:pt x="2891" y="4862"/>
                  </a:lnTo>
                  <a:lnTo>
                    <a:pt x="2787" y="4837"/>
                  </a:lnTo>
                  <a:lnTo>
                    <a:pt x="2684" y="4790"/>
                  </a:lnTo>
                  <a:lnTo>
                    <a:pt x="2577" y="4730"/>
                  </a:lnTo>
                  <a:lnTo>
                    <a:pt x="2473" y="4655"/>
                  </a:lnTo>
                  <a:lnTo>
                    <a:pt x="2370" y="4562"/>
                  </a:lnTo>
                  <a:lnTo>
                    <a:pt x="2249" y="4644"/>
                  </a:lnTo>
                  <a:lnTo>
                    <a:pt x="2127" y="4708"/>
                  </a:lnTo>
                  <a:lnTo>
                    <a:pt x="2009" y="4758"/>
                  </a:lnTo>
                  <a:lnTo>
                    <a:pt x="1895" y="4787"/>
                  </a:lnTo>
                  <a:lnTo>
                    <a:pt x="1781" y="4797"/>
                  </a:lnTo>
                  <a:lnTo>
                    <a:pt x="1713" y="4794"/>
                  </a:lnTo>
                  <a:lnTo>
                    <a:pt x="1649" y="4783"/>
                  </a:lnTo>
                  <a:lnTo>
                    <a:pt x="1585" y="4762"/>
                  </a:lnTo>
                  <a:lnTo>
                    <a:pt x="1503" y="4722"/>
                  </a:lnTo>
                  <a:lnTo>
                    <a:pt x="1428" y="4665"/>
                  </a:lnTo>
                  <a:lnTo>
                    <a:pt x="1360" y="4597"/>
                  </a:lnTo>
                  <a:lnTo>
                    <a:pt x="1299" y="4515"/>
                  </a:lnTo>
                  <a:lnTo>
                    <a:pt x="1249" y="4423"/>
                  </a:lnTo>
                  <a:lnTo>
                    <a:pt x="1206" y="4319"/>
                  </a:lnTo>
                  <a:lnTo>
                    <a:pt x="1171" y="4205"/>
                  </a:lnTo>
                  <a:lnTo>
                    <a:pt x="1146" y="4080"/>
                  </a:lnTo>
                  <a:lnTo>
                    <a:pt x="1117" y="4080"/>
                  </a:lnTo>
                  <a:lnTo>
                    <a:pt x="996" y="4076"/>
                  </a:lnTo>
                  <a:lnTo>
                    <a:pt x="882" y="4062"/>
                  </a:lnTo>
                  <a:lnTo>
                    <a:pt x="774" y="4041"/>
                  </a:lnTo>
                  <a:lnTo>
                    <a:pt x="678" y="4008"/>
                  </a:lnTo>
                  <a:lnTo>
                    <a:pt x="589" y="3966"/>
                  </a:lnTo>
                  <a:lnTo>
                    <a:pt x="510" y="3916"/>
                  </a:lnTo>
                  <a:lnTo>
                    <a:pt x="446" y="3855"/>
                  </a:lnTo>
                  <a:lnTo>
                    <a:pt x="389" y="3784"/>
                  </a:lnTo>
                  <a:lnTo>
                    <a:pt x="350" y="3712"/>
                  </a:lnTo>
                  <a:lnTo>
                    <a:pt x="325" y="3634"/>
                  </a:lnTo>
                  <a:lnTo>
                    <a:pt x="307" y="3552"/>
                  </a:lnTo>
                  <a:lnTo>
                    <a:pt x="303" y="3466"/>
                  </a:lnTo>
                  <a:lnTo>
                    <a:pt x="311" y="3352"/>
                  </a:lnTo>
                  <a:lnTo>
                    <a:pt x="335" y="3230"/>
                  </a:lnTo>
                  <a:lnTo>
                    <a:pt x="378" y="3102"/>
                  </a:lnTo>
                  <a:lnTo>
                    <a:pt x="435" y="2973"/>
                  </a:lnTo>
                  <a:lnTo>
                    <a:pt x="325" y="2888"/>
                  </a:lnTo>
                  <a:lnTo>
                    <a:pt x="232" y="2802"/>
                  </a:lnTo>
                  <a:lnTo>
                    <a:pt x="150" y="2709"/>
                  </a:lnTo>
                  <a:lnTo>
                    <a:pt x="86" y="2616"/>
                  </a:lnTo>
                  <a:lnTo>
                    <a:pt x="39" y="2516"/>
                  </a:lnTo>
                  <a:lnTo>
                    <a:pt x="11" y="2416"/>
                  </a:lnTo>
                  <a:lnTo>
                    <a:pt x="0" y="2316"/>
                  </a:lnTo>
                  <a:lnTo>
                    <a:pt x="0" y="2288"/>
                  </a:lnTo>
                  <a:lnTo>
                    <a:pt x="18" y="2184"/>
                  </a:lnTo>
                  <a:lnTo>
                    <a:pt x="54" y="2084"/>
                  </a:lnTo>
                  <a:lnTo>
                    <a:pt x="111" y="1988"/>
                  </a:lnTo>
                  <a:lnTo>
                    <a:pt x="186" y="1895"/>
                  </a:lnTo>
                  <a:lnTo>
                    <a:pt x="282" y="1809"/>
                  </a:lnTo>
                  <a:lnTo>
                    <a:pt x="389" y="1731"/>
                  </a:lnTo>
                  <a:lnTo>
                    <a:pt x="514" y="1656"/>
                  </a:lnTo>
                  <a:lnTo>
                    <a:pt x="482" y="1549"/>
                  </a:lnTo>
                  <a:lnTo>
                    <a:pt x="457" y="1442"/>
                  </a:lnTo>
                  <a:lnTo>
                    <a:pt x="439" y="1342"/>
                  </a:lnTo>
                  <a:lnTo>
                    <a:pt x="435" y="1245"/>
                  </a:lnTo>
                  <a:lnTo>
                    <a:pt x="439" y="1156"/>
                  </a:lnTo>
                  <a:lnTo>
                    <a:pt x="457" y="1071"/>
                  </a:lnTo>
                  <a:lnTo>
                    <a:pt x="482" y="988"/>
                  </a:lnTo>
                  <a:lnTo>
                    <a:pt x="518" y="917"/>
                  </a:lnTo>
                  <a:lnTo>
                    <a:pt x="564" y="849"/>
                  </a:lnTo>
                  <a:lnTo>
                    <a:pt x="632" y="778"/>
                  </a:lnTo>
                  <a:lnTo>
                    <a:pt x="714" y="724"/>
                  </a:lnTo>
                  <a:lnTo>
                    <a:pt x="807" y="678"/>
                  </a:lnTo>
                  <a:lnTo>
                    <a:pt x="910" y="649"/>
                  </a:lnTo>
                  <a:lnTo>
                    <a:pt x="1021" y="631"/>
                  </a:lnTo>
                  <a:lnTo>
                    <a:pt x="1142" y="624"/>
                  </a:lnTo>
                  <a:lnTo>
                    <a:pt x="1242" y="628"/>
                  </a:lnTo>
                  <a:lnTo>
                    <a:pt x="1349" y="639"/>
                  </a:lnTo>
                  <a:lnTo>
                    <a:pt x="1392" y="521"/>
                  </a:lnTo>
                  <a:lnTo>
                    <a:pt x="1438" y="410"/>
                  </a:lnTo>
                  <a:lnTo>
                    <a:pt x="1495" y="314"/>
                  </a:lnTo>
                  <a:lnTo>
                    <a:pt x="1556" y="224"/>
                  </a:lnTo>
                  <a:lnTo>
                    <a:pt x="1624" y="153"/>
                  </a:lnTo>
                  <a:lnTo>
                    <a:pt x="1699" y="92"/>
                  </a:lnTo>
                  <a:lnTo>
                    <a:pt x="1777" y="46"/>
                  </a:lnTo>
                  <a:lnTo>
                    <a:pt x="1867" y="14"/>
                  </a:lnTo>
                  <a:lnTo>
                    <a:pt x="1931" y="3"/>
                  </a:lnTo>
                  <a:lnTo>
                    <a:pt x="1999" y="0"/>
                  </a:lnTo>
                  <a:close/>
                </a:path>
              </a:pathLst>
            </a:custGeom>
            <a:solidFill>
              <a:schemeClr val="accent5"/>
            </a:solidFill>
            <a:ln w="0">
              <a:solidFill>
                <a:schemeClr val="accent5"/>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a:latin typeface="+mn-ea"/>
                <a:ea typeface="+mn-ea"/>
              </a:endParaRPr>
            </a:p>
          </p:txBody>
        </p:sp>
        <p:sp>
          <p:nvSpPr>
            <p:cNvPr id="36" name="Freeform 12"/>
            <p:cNvSpPr>
              <a:spLocks/>
            </p:cNvSpPr>
            <p:nvPr/>
          </p:nvSpPr>
          <p:spPr bwMode="auto">
            <a:xfrm>
              <a:off x="3772236" y="2017283"/>
              <a:ext cx="1140751" cy="1113239"/>
            </a:xfrm>
            <a:custGeom>
              <a:avLst/>
              <a:gdLst/>
              <a:ahLst/>
              <a:cxnLst>
                <a:cxn ang="0">
                  <a:pos x="1942" y="25"/>
                </a:cxn>
                <a:cxn ang="0">
                  <a:pos x="2235" y="193"/>
                </a:cxn>
                <a:cxn ang="0">
                  <a:pos x="2542" y="146"/>
                </a:cxn>
                <a:cxn ang="0">
                  <a:pos x="2845" y="61"/>
                </a:cxn>
                <a:cxn ang="0">
                  <a:pos x="3113" y="136"/>
                </a:cxn>
                <a:cxn ang="0">
                  <a:pos x="3305" y="360"/>
                </a:cxn>
                <a:cxn ang="0">
                  <a:pos x="3416" y="707"/>
                </a:cxn>
                <a:cxn ang="0">
                  <a:pos x="3776" y="750"/>
                </a:cxn>
                <a:cxn ang="0">
                  <a:pos x="4033" y="892"/>
                </a:cxn>
                <a:cxn ang="0">
                  <a:pos x="4158" y="1142"/>
                </a:cxn>
                <a:cxn ang="0">
                  <a:pos x="4133" y="1453"/>
                </a:cxn>
                <a:cxn ang="0">
                  <a:pos x="4166" y="1781"/>
                </a:cxn>
                <a:cxn ang="0">
                  <a:pos x="4398" y="2081"/>
                </a:cxn>
                <a:cxn ang="0">
                  <a:pos x="4422" y="2388"/>
                </a:cxn>
                <a:cxn ang="0">
                  <a:pos x="4269" y="2642"/>
                </a:cxn>
                <a:cxn ang="0">
                  <a:pos x="3976" y="2852"/>
                </a:cxn>
                <a:cxn ang="0">
                  <a:pos x="4048" y="3209"/>
                </a:cxn>
                <a:cxn ang="0">
                  <a:pos x="3987" y="3495"/>
                </a:cxn>
                <a:cxn ang="0">
                  <a:pos x="3791" y="3691"/>
                </a:cxn>
                <a:cxn ang="0">
                  <a:pos x="3487" y="3770"/>
                </a:cxn>
                <a:cxn ang="0">
                  <a:pos x="3191" y="3877"/>
                </a:cxn>
                <a:cxn ang="0">
                  <a:pos x="3020" y="4166"/>
                </a:cxn>
                <a:cxn ang="0">
                  <a:pos x="2777" y="4316"/>
                </a:cxn>
                <a:cxn ang="0">
                  <a:pos x="2495" y="4302"/>
                </a:cxn>
                <a:cxn ang="0">
                  <a:pos x="2203" y="4134"/>
                </a:cxn>
                <a:cxn ang="0">
                  <a:pos x="1896" y="4180"/>
                </a:cxn>
                <a:cxn ang="0">
                  <a:pos x="1592" y="4266"/>
                </a:cxn>
                <a:cxn ang="0">
                  <a:pos x="1325" y="4191"/>
                </a:cxn>
                <a:cxn ang="0">
                  <a:pos x="1132" y="3970"/>
                </a:cxn>
                <a:cxn ang="0">
                  <a:pos x="1021" y="3623"/>
                </a:cxn>
                <a:cxn ang="0">
                  <a:pos x="661" y="3580"/>
                </a:cxn>
                <a:cxn ang="0">
                  <a:pos x="404" y="3434"/>
                </a:cxn>
                <a:cxn ang="0">
                  <a:pos x="279" y="3188"/>
                </a:cxn>
                <a:cxn ang="0">
                  <a:pos x="304" y="2874"/>
                </a:cxn>
                <a:cxn ang="0">
                  <a:pos x="272" y="2545"/>
                </a:cxn>
                <a:cxn ang="0">
                  <a:pos x="40" y="2245"/>
                </a:cxn>
                <a:cxn ang="0">
                  <a:pos x="15" y="1938"/>
                </a:cxn>
                <a:cxn ang="0">
                  <a:pos x="168" y="1685"/>
                </a:cxn>
                <a:cxn ang="0">
                  <a:pos x="461" y="1474"/>
                </a:cxn>
                <a:cxn ang="0">
                  <a:pos x="389" y="1117"/>
                </a:cxn>
                <a:cxn ang="0">
                  <a:pos x="450" y="832"/>
                </a:cxn>
                <a:cxn ang="0">
                  <a:pos x="646" y="635"/>
                </a:cxn>
                <a:cxn ang="0">
                  <a:pos x="950" y="560"/>
                </a:cxn>
                <a:cxn ang="0">
                  <a:pos x="1246" y="450"/>
                </a:cxn>
                <a:cxn ang="0">
                  <a:pos x="1417" y="161"/>
                </a:cxn>
                <a:cxn ang="0">
                  <a:pos x="1656" y="14"/>
                </a:cxn>
              </a:cxnLst>
              <a:rect l="0" t="0" r="r" b="b"/>
              <a:pathLst>
                <a:path w="4437" h="4330">
                  <a:moveTo>
                    <a:pt x="1749" y="0"/>
                  </a:moveTo>
                  <a:lnTo>
                    <a:pt x="1846" y="3"/>
                  </a:lnTo>
                  <a:lnTo>
                    <a:pt x="1942" y="25"/>
                  </a:lnTo>
                  <a:lnTo>
                    <a:pt x="2038" y="64"/>
                  </a:lnTo>
                  <a:lnTo>
                    <a:pt x="2135" y="121"/>
                  </a:lnTo>
                  <a:lnTo>
                    <a:pt x="2235" y="193"/>
                  </a:lnTo>
                  <a:lnTo>
                    <a:pt x="2331" y="278"/>
                  </a:lnTo>
                  <a:lnTo>
                    <a:pt x="2438" y="203"/>
                  </a:lnTo>
                  <a:lnTo>
                    <a:pt x="2542" y="146"/>
                  </a:lnTo>
                  <a:lnTo>
                    <a:pt x="2649" y="100"/>
                  </a:lnTo>
                  <a:lnTo>
                    <a:pt x="2749" y="75"/>
                  </a:lnTo>
                  <a:lnTo>
                    <a:pt x="2845" y="61"/>
                  </a:lnTo>
                  <a:lnTo>
                    <a:pt x="2941" y="68"/>
                  </a:lnTo>
                  <a:lnTo>
                    <a:pt x="3031" y="93"/>
                  </a:lnTo>
                  <a:lnTo>
                    <a:pt x="3113" y="136"/>
                  </a:lnTo>
                  <a:lnTo>
                    <a:pt x="3188" y="196"/>
                  </a:lnTo>
                  <a:lnTo>
                    <a:pt x="3252" y="271"/>
                  </a:lnTo>
                  <a:lnTo>
                    <a:pt x="3305" y="360"/>
                  </a:lnTo>
                  <a:lnTo>
                    <a:pt x="3352" y="464"/>
                  </a:lnTo>
                  <a:lnTo>
                    <a:pt x="3387" y="578"/>
                  </a:lnTo>
                  <a:lnTo>
                    <a:pt x="3416" y="707"/>
                  </a:lnTo>
                  <a:lnTo>
                    <a:pt x="3544" y="710"/>
                  </a:lnTo>
                  <a:lnTo>
                    <a:pt x="3666" y="725"/>
                  </a:lnTo>
                  <a:lnTo>
                    <a:pt x="3776" y="750"/>
                  </a:lnTo>
                  <a:lnTo>
                    <a:pt x="3873" y="785"/>
                  </a:lnTo>
                  <a:lnTo>
                    <a:pt x="3959" y="832"/>
                  </a:lnTo>
                  <a:lnTo>
                    <a:pt x="4033" y="892"/>
                  </a:lnTo>
                  <a:lnTo>
                    <a:pt x="4091" y="967"/>
                  </a:lnTo>
                  <a:lnTo>
                    <a:pt x="4133" y="1049"/>
                  </a:lnTo>
                  <a:lnTo>
                    <a:pt x="4158" y="1142"/>
                  </a:lnTo>
                  <a:lnTo>
                    <a:pt x="4166" y="1239"/>
                  </a:lnTo>
                  <a:lnTo>
                    <a:pt x="4158" y="1342"/>
                  </a:lnTo>
                  <a:lnTo>
                    <a:pt x="4133" y="1453"/>
                  </a:lnTo>
                  <a:lnTo>
                    <a:pt x="4098" y="1571"/>
                  </a:lnTo>
                  <a:lnTo>
                    <a:pt x="4044" y="1688"/>
                  </a:lnTo>
                  <a:lnTo>
                    <a:pt x="4166" y="1781"/>
                  </a:lnTo>
                  <a:lnTo>
                    <a:pt x="4265" y="1878"/>
                  </a:lnTo>
                  <a:lnTo>
                    <a:pt x="4344" y="1978"/>
                  </a:lnTo>
                  <a:lnTo>
                    <a:pt x="4398" y="2081"/>
                  </a:lnTo>
                  <a:lnTo>
                    <a:pt x="4430" y="2188"/>
                  </a:lnTo>
                  <a:lnTo>
                    <a:pt x="4437" y="2295"/>
                  </a:lnTo>
                  <a:lnTo>
                    <a:pt x="4422" y="2388"/>
                  </a:lnTo>
                  <a:lnTo>
                    <a:pt x="4387" y="2474"/>
                  </a:lnTo>
                  <a:lnTo>
                    <a:pt x="4337" y="2559"/>
                  </a:lnTo>
                  <a:lnTo>
                    <a:pt x="4269" y="2642"/>
                  </a:lnTo>
                  <a:lnTo>
                    <a:pt x="4187" y="2717"/>
                  </a:lnTo>
                  <a:lnTo>
                    <a:pt x="4087" y="2788"/>
                  </a:lnTo>
                  <a:lnTo>
                    <a:pt x="3976" y="2852"/>
                  </a:lnTo>
                  <a:lnTo>
                    <a:pt x="4016" y="2977"/>
                  </a:lnTo>
                  <a:lnTo>
                    <a:pt x="4037" y="3095"/>
                  </a:lnTo>
                  <a:lnTo>
                    <a:pt x="4048" y="3209"/>
                  </a:lnTo>
                  <a:lnTo>
                    <a:pt x="4041" y="3313"/>
                  </a:lnTo>
                  <a:lnTo>
                    <a:pt x="4023" y="3409"/>
                  </a:lnTo>
                  <a:lnTo>
                    <a:pt x="3987" y="3495"/>
                  </a:lnTo>
                  <a:lnTo>
                    <a:pt x="3937" y="3573"/>
                  </a:lnTo>
                  <a:lnTo>
                    <a:pt x="3869" y="3641"/>
                  </a:lnTo>
                  <a:lnTo>
                    <a:pt x="3791" y="3691"/>
                  </a:lnTo>
                  <a:lnTo>
                    <a:pt x="3702" y="3730"/>
                  </a:lnTo>
                  <a:lnTo>
                    <a:pt x="3598" y="3755"/>
                  </a:lnTo>
                  <a:lnTo>
                    <a:pt x="3487" y="3770"/>
                  </a:lnTo>
                  <a:lnTo>
                    <a:pt x="3366" y="3766"/>
                  </a:lnTo>
                  <a:lnTo>
                    <a:pt x="3234" y="3755"/>
                  </a:lnTo>
                  <a:lnTo>
                    <a:pt x="3191" y="3877"/>
                  </a:lnTo>
                  <a:lnTo>
                    <a:pt x="3141" y="3987"/>
                  </a:lnTo>
                  <a:lnTo>
                    <a:pt x="3084" y="4084"/>
                  </a:lnTo>
                  <a:lnTo>
                    <a:pt x="3020" y="4166"/>
                  </a:lnTo>
                  <a:lnTo>
                    <a:pt x="2945" y="4234"/>
                  </a:lnTo>
                  <a:lnTo>
                    <a:pt x="2866" y="4284"/>
                  </a:lnTo>
                  <a:lnTo>
                    <a:pt x="2777" y="4316"/>
                  </a:lnTo>
                  <a:lnTo>
                    <a:pt x="2684" y="4330"/>
                  </a:lnTo>
                  <a:lnTo>
                    <a:pt x="2592" y="4323"/>
                  </a:lnTo>
                  <a:lnTo>
                    <a:pt x="2495" y="4302"/>
                  </a:lnTo>
                  <a:lnTo>
                    <a:pt x="2399" y="4262"/>
                  </a:lnTo>
                  <a:lnTo>
                    <a:pt x="2302" y="4205"/>
                  </a:lnTo>
                  <a:lnTo>
                    <a:pt x="2203" y="4134"/>
                  </a:lnTo>
                  <a:lnTo>
                    <a:pt x="2106" y="4048"/>
                  </a:lnTo>
                  <a:lnTo>
                    <a:pt x="1999" y="4123"/>
                  </a:lnTo>
                  <a:lnTo>
                    <a:pt x="1896" y="4180"/>
                  </a:lnTo>
                  <a:lnTo>
                    <a:pt x="1789" y="4227"/>
                  </a:lnTo>
                  <a:lnTo>
                    <a:pt x="1689" y="4252"/>
                  </a:lnTo>
                  <a:lnTo>
                    <a:pt x="1592" y="4266"/>
                  </a:lnTo>
                  <a:lnTo>
                    <a:pt x="1496" y="4259"/>
                  </a:lnTo>
                  <a:lnTo>
                    <a:pt x="1407" y="4234"/>
                  </a:lnTo>
                  <a:lnTo>
                    <a:pt x="1325" y="4191"/>
                  </a:lnTo>
                  <a:lnTo>
                    <a:pt x="1250" y="4134"/>
                  </a:lnTo>
                  <a:lnTo>
                    <a:pt x="1185" y="4059"/>
                  </a:lnTo>
                  <a:lnTo>
                    <a:pt x="1132" y="3970"/>
                  </a:lnTo>
                  <a:lnTo>
                    <a:pt x="1085" y="3866"/>
                  </a:lnTo>
                  <a:lnTo>
                    <a:pt x="1050" y="3752"/>
                  </a:lnTo>
                  <a:lnTo>
                    <a:pt x="1021" y="3623"/>
                  </a:lnTo>
                  <a:lnTo>
                    <a:pt x="893" y="3620"/>
                  </a:lnTo>
                  <a:lnTo>
                    <a:pt x="771" y="3605"/>
                  </a:lnTo>
                  <a:lnTo>
                    <a:pt x="661" y="3580"/>
                  </a:lnTo>
                  <a:lnTo>
                    <a:pt x="564" y="3545"/>
                  </a:lnTo>
                  <a:lnTo>
                    <a:pt x="479" y="3495"/>
                  </a:lnTo>
                  <a:lnTo>
                    <a:pt x="404" y="3434"/>
                  </a:lnTo>
                  <a:lnTo>
                    <a:pt x="347" y="3363"/>
                  </a:lnTo>
                  <a:lnTo>
                    <a:pt x="304" y="3281"/>
                  </a:lnTo>
                  <a:lnTo>
                    <a:pt x="279" y="3188"/>
                  </a:lnTo>
                  <a:lnTo>
                    <a:pt x="272" y="3088"/>
                  </a:lnTo>
                  <a:lnTo>
                    <a:pt x="279" y="2984"/>
                  </a:lnTo>
                  <a:lnTo>
                    <a:pt x="304" y="2874"/>
                  </a:lnTo>
                  <a:lnTo>
                    <a:pt x="339" y="2759"/>
                  </a:lnTo>
                  <a:lnTo>
                    <a:pt x="393" y="2638"/>
                  </a:lnTo>
                  <a:lnTo>
                    <a:pt x="272" y="2545"/>
                  </a:lnTo>
                  <a:lnTo>
                    <a:pt x="172" y="2449"/>
                  </a:lnTo>
                  <a:lnTo>
                    <a:pt x="93" y="2349"/>
                  </a:lnTo>
                  <a:lnTo>
                    <a:pt x="40" y="2245"/>
                  </a:lnTo>
                  <a:lnTo>
                    <a:pt x="8" y="2138"/>
                  </a:lnTo>
                  <a:lnTo>
                    <a:pt x="0" y="2031"/>
                  </a:lnTo>
                  <a:lnTo>
                    <a:pt x="15" y="1938"/>
                  </a:lnTo>
                  <a:lnTo>
                    <a:pt x="50" y="1853"/>
                  </a:lnTo>
                  <a:lnTo>
                    <a:pt x="100" y="1767"/>
                  </a:lnTo>
                  <a:lnTo>
                    <a:pt x="168" y="1685"/>
                  </a:lnTo>
                  <a:lnTo>
                    <a:pt x="250" y="1610"/>
                  </a:lnTo>
                  <a:lnTo>
                    <a:pt x="350" y="1538"/>
                  </a:lnTo>
                  <a:lnTo>
                    <a:pt x="461" y="1474"/>
                  </a:lnTo>
                  <a:lnTo>
                    <a:pt x="422" y="1349"/>
                  </a:lnTo>
                  <a:lnTo>
                    <a:pt x="400" y="1231"/>
                  </a:lnTo>
                  <a:lnTo>
                    <a:pt x="389" y="1117"/>
                  </a:lnTo>
                  <a:lnTo>
                    <a:pt x="397" y="1014"/>
                  </a:lnTo>
                  <a:lnTo>
                    <a:pt x="414" y="917"/>
                  </a:lnTo>
                  <a:lnTo>
                    <a:pt x="450" y="832"/>
                  </a:lnTo>
                  <a:lnTo>
                    <a:pt x="500" y="753"/>
                  </a:lnTo>
                  <a:lnTo>
                    <a:pt x="568" y="689"/>
                  </a:lnTo>
                  <a:lnTo>
                    <a:pt x="646" y="635"/>
                  </a:lnTo>
                  <a:lnTo>
                    <a:pt x="736" y="596"/>
                  </a:lnTo>
                  <a:lnTo>
                    <a:pt x="839" y="571"/>
                  </a:lnTo>
                  <a:lnTo>
                    <a:pt x="950" y="560"/>
                  </a:lnTo>
                  <a:lnTo>
                    <a:pt x="1071" y="560"/>
                  </a:lnTo>
                  <a:lnTo>
                    <a:pt x="1203" y="575"/>
                  </a:lnTo>
                  <a:lnTo>
                    <a:pt x="1246" y="450"/>
                  </a:lnTo>
                  <a:lnTo>
                    <a:pt x="1296" y="339"/>
                  </a:lnTo>
                  <a:lnTo>
                    <a:pt x="1353" y="243"/>
                  </a:lnTo>
                  <a:lnTo>
                    <a:pt x="1417" y="161"/>
                  </a:lnTo>
                  <a:lnTo>
                    <a:pt x="1489" y="96"/>
                  </a:lnTo>
                  <a:lnTo>
                    <a:pt x="1571" y="46"/>
                  </a:lnTo>
                  <a:lnTo>
                    <a:pt x="1656" y="14"/>
                  </a:lnTo>
                  <a:lnTo>
                    <a:pt x="1749" y="0"/>
                  </a:lnTo>
                  <a:close/>
                </a:path>
              </a:pathLst>
            </a:custGeom>
            <a:solidFill>
              <a:schemeClr val="accent5"/>
            </a:solidFill>
            <a:ln>
              <a:noFill/>
              <a:headEnd/>
              <a:tailEnd/>
            </a:ln>
            <a:effectLst/>
          </p:spPr>
          <p:style>
            <a:lnRef idx="1">
              <a:schemeClr val="accent5"/>
            </a:lnRef>
            <a:fillRef idx="3">
              <a:schemeClr val="accent5"/>
            </a:fillRef>
            <a:effectRef idx="2">
              <a:schemeClr val="accent5"/>
            </a:effectRef>
            <a:fontRef idx="minor">
              <a:schemeClr val="lt1"/>
            </a:fontRef>
          </p:style>
          <p:txBody>
            <a:bodyPr vert="horz" wrap="square" lIns="68580" tIns="34290" rIns="68580" bIns="34290" numCol="1" anchor="t" anchorCtr="0" compatLnSpc="1">
              <a:prstTxWarp prst="textNoShape">
                <a:avLst/>
              </a:prstTxWarp>
            </a:bodyPr>
            <a:lstStyle/>
            <a:p>
              <a:endParaRPr lang="en-US">
                <a:latin typeface="+mn-ea"/>
              </a:endParaRPr>
            </a:p>
          </p:txBody>
        </p:sp>
        <p:sp>
          <p:nvSpPr>
            <p:cNvPr id="37" name="TextBox 44"/>
            <p:cNvSpPr txBox="1">
              <a:spLocks noChangeArrowheads="1"/>
            </p:cNvSpPr>
            <p:nvPr/>
          </p:nvSpPr>
          <p:spPr bwMode="auto">
            <a:xfrm>
              <a:off x="3988527" y="2297092"/>
              <a:ext cx="708168" cy="1600438"/>
            </a:xfrm>
            <a:prstGeom prst="rect">
              <a:avLst/>
            </a:prstGeom>
            <a:noFill/>
            <a:ln w="9525">
              <a:noFill/>
              <a:miter lim="800000"/>
              <a:headEnd/>
              <a:tailEnd/>
            </a:ln>
            <a:effectLst/>
          </p:spPr>
          <p:txBody>
            <a:bodyPr wrap="square">
              <a:spAutoFit/>
            </a:bodyPr>
            <a:lstStyle/>
            <a:p>
              <a:pPr algn="ctr"/>
              <a:r>
                <a:rPr lang="zh-CN" altLang="en-US" b="1" dirty="0">
                  <a:solidFill>
                    <a:schemeClr val="bg1"/>
                  </a:solidFill>
                  <a:latin typeface="+mn-ea"/>
                  <a:ea typeface="+mn-ea"/>
                  <a:cs typeface="Arial" pitchFamily="34" charset="0"/>
                </a:rPr>
                <a:t>添加</a:t>
              </a:r>
              <a:endParaRPr lang="en-US" altLang="zh-CN" b="1" dirty="0">
                <a:solidFill>
                  <a:schemeClr val="bg1"/>
                </a:solidFill>
                <a:latin typeface="+mn-ea"/>
                <a:ea typeface="+mn-ea"/>
                <a:cs typeface="Arial" pitchFamily="34" charset="0"/>
              </a:endParaRPr>
            </a:p>
            <a:p>
              <a:pPr algn="ctr"/>
              <a:r>
                <a:rPr lang="zh-CN" altLang="en-US" b="1" dirty="0">
                  <a:solidFill>
                    <a:schemeClr val="bg1"/>
                  </a:solidFill>
                  <a:latin typeface="+mn-ea"/>
                  <a:ea typeface="+mn-ea"/>
                  <a:cs typeface="Arial" pitchFamily="34" charset="0"/>
                </a:rPr>
                <a:t>文本</a:t>
              </a:r>
              <a:endParaRPr lang="en-US" b="1" dirty="0">
                <a:solidFill>
                  <a:schemeClr val="bg1"/>
                </a:solidFill>
                <a:latin typeface="+mn-ea"/>
                <a:ea typeface="+mn-ea"/>
                <a:cs typeface="Arial" pitchFamily="34" charset="0"/>
              </a:endParaRPr>
            </a:p>
          </p:txBody>
        </p:sp>
      </p:grpSp>
      <p:sp>
        <p:nvSpPr>
          <p:cNvPr id="38" name="Прямоугольник 121"/>
          <p:cNvSpPr/>
          <p:nvPr/>
        </p:nvSpPr>
        <p:spPr>
          <a:xfrm>
            <a:off x="1559541" y="1722819"/>
            <a:ext cx="2020288" cy="2529923"/>
          </a:xfrm>
          <a:prstGeom prst="rect">
            <a:avLst/>
          </a:prstGeom>
        </p:spPr>
        <p:txBody>
          <a:bodyPr wrap="square">
            <a:spAutoFit/>
          </a:bodyPr>
          <a:lstStyle/>
          <a:p>
            <a:pPr>
              <a:lnSpc>
                <a:spcPct val="120000"/>
              </a:lnSpc>
            </a:pPr>
            <a:r>
              <a:rPr lang="zh-CN" altLang="en-US" sz="1200" dirty="0">
                <a:solidFill>
                  <a:schemeClr val="accent5">
                    <a:lumMod val="50000"/>
                  </a:schemeClr>
                </a:solidFill>
                <a:latin typeface="微软雅黑" pitchFamily="34" charset="-122"/>
                <a:ea typeface="微软雅黑" pitchFamily="34" charset="-122"/>
                <a:cs typeface="Arial" pitchFamily="34" charset="0"/>
              </a:rPr>
              <a:t>保留文字的格式和动画效果不变，请不要删除文本框，直接把文本框中的文字替换即可。</a:t>
            </a:r>
          </a:p>
          <a:p>
            <a:pPr>
              <a:lnSpc>
                <a:spcPct val="120000"/>
              </a:lnSpc>
            </a:pPr>
            <a:r>
              <a:rPr lang="zh-CN" altLang="en-US" sz="1200" dirty="0">
                <a:solidFill>
                  <a:schemeClr val="accent5">
                    <a:lumMod val="50000"/>
                  </a:schemeClr>
                </a:solidFill>
                <a:latin typeface="微软雅黑" pitchFamily="34" charset="-122"/>
                <a:ea typeface="微软雅黑" pitchFamily="34" charset="-122"/>
                <a:cs typeface="Arial" pitchFamily="34" charset="0"/>
              </a:rPr>
              <a:t>    方法</a:t>
            </a:r>
            <a:r>
              <a:rPr lang="en-US" altLang="zh-CN" sz="1200" dirty="0">
                <a:solidFill>
                  <a:schemeClr val="accent5">
                    <a:lumMod val="50000"/>
                  </a:schemeClr>
                </a:solidFill>
                <a:latin typeface="微软雅黑" pitchFamily="34" charset="-122"/>
                <a:ea typeface="微软雅黑" pitchFamily="34" charset="-122"/>
                <a:cs typeface="Arial" pitchFamily="34" charset="0"/>
              </a:rPr>
              <a:t>1</a:t>
            </a:r>
            <a:r>
              <a:rPr lang="zh-CN" altLang="en-US" sz="1200" dirty="0">
                <a:solidFill>
                  <a:schemeClr val="accent5">
                    <a:lumMod val="50000"/>
                  </a:schemeClr>
                </a:solidFill>
                <a:latin typeface="微软雅黑" pitchFamily="34" charset="-122"/>
                <a:ea typeface="微软雅黑" pitchFamily="34" charset="-122"/>
                <a:cs typeface="Arial" pitchFamily="34" charset="0"/>
              </a:rPr>
              <a:t>：删除掉框内文字，重新输入。</a:t>
            </a:r>
          </a:p>
          <a:p>
            <a:pPr>
              <a:lnSpc>
                <a:spcPct val="120000"/>
              </a:lnSpc>
            </a:pPr>
            <a:r>
              <a:rPr lang="zh-CN" altLang="en-US" sz="1200" dirty="0">
                <a:solidFill>
                  <a:schemeClr val="accent5">
                    <a:lumMod val="50000"/>
                  </a:schemeClr>
                </a:solidFill>
                <a:latin typeface="微软雅黑" pitchFamily="34" charset="-122"/>
                <a:ea typeface="微软雅黑" pitchFamily="34" charset="-122"/>
                <a:cs typeface="Arial" pitchFamily="34" charset="0"/>
              </a:rPr>
              <a:t>    方法</a:t>
            </a:r>
            <a:r>
              <a:rPr lang="en-US" altLang="zh-CN" sz="1200" dirty="0">
                <a:solidFill>
                  <a:schemeClr val="accent5">
                    <a:lumMod val="50000"/>
                  </a:schemeClr>
                </a:solidFill>
                <a:latin typeface="微软雅黑" pitchFamily="34" charset="-122"/>
                <a:ea typeface="微软雅黑" pitchFamily="34" charset="-122"/>
                <a:cs typeface="Arial" pitchFamily="34" charset="0"/>
              </a:rPr>
              <a:t>2</a:t>
            </a:r>
            <a:r>
              <a:rPr lang="zh-CN" altLang="en-US" sz="1200" dirty="0">
                <a:solidFill>
                  <a:schemeClr val="accent5">
                    <a:lumMod val="50000"/>
                  </a:schemeClr>
                </a:solidFill>
                <a:latin typeface="微软雅黑" pitchFamily="34" charset="-122"/>
                <a:ea typeface="微软雅黑" pitchFamily="34" charset="-122"/>
                <a:cs typeface="Arial" pitchFamily="34" charset="0"/>
              </a:rPr>
              <a:t>：复制需要的文字→单击目标文本框→选中框内文字→右击→在右键菜单选择粘贴的方式：“只保留文本”。</a:t>
            </a:r>
            <a:endParaRPr lang="ru-RU" sz="1200" dirty="0">
              <a:solidFill>
                <a:schemeClr val="accent5">
                  <a:lumMod val="50000"/>
                </a:schemeClr>
              </a:solidFill>
              <a:latin typeface="微软雅黑" pitchFamily="34" charset="-122"/>
              <a:ea typeface="微软雅黑" pitchFamily="34" charset="-122"/>
              <a:cs typeface="Arial" pitchFamily="34" charset="0"/>
            </a:endParaRPr>
          </a:p>
        </p:txBody>
      </p:sp>
      <p:sp>
        <p:nvSpPr>
          <p:cNvPr id="39" name="TextBox 38"/>
          <p:cNvSpPr txBox="1"/>
          <p:nvPr/>
        </p:nvSpPr>
        <p:spPr>
          <a:xfrm>
            <a:off x="1581515" y="1269643"/>
            <a:ext cx="1534233" cy="346249"/>
          </a:xfrm>
          <a:prstGeom prst="rect">
            <a:avLst/>
          </a:prstGeom>
          <a:noFill/>
          <a:ln>
            <a:noFill/>
          </a:ln>
        </p:spPr>
        <p:txBody>
          <a:bodyPr>
            <a:spAutoFit/>
          </a:bodyPr>
          <a:lstStyle>
            <a:defPPr>
              <a:defRPr lang="zh-CN"/>
            </a:defPPr>
            <a:lvl1pPr marR="0" lvl="0" indent="0" fontAlgn="auto">
              <a:lnSpc>
                <a:spcPct val="100000"/>
              </a:lnSpc>
              <a:spcBef>
                <a:spcPts val="0"/>
              </a:spcBef>
              <a:spcAft>
                <a:spcPts val="0"/>
              </a:spcAft>
              <a:buClrTx/>
              <a:buSzTx/>
              <a:buFontTx/>
              <a:buNone/>
              <a:tabLst/>
              <a:defRPr kumimoji="0" b="1" i="0" u="none" strike="noStrike" kern="0" cap="none" spc="0" normalizeH="0" baseline="0">
                <a:ln>
                  <a:noFill/>
                </a:ln>
                <a:solidFill>
                  <a:srgbClr val="824105"/>
                </a:solidFill>
                <a:effectLst/>
                <a:uLnTx/>
                <a:uFillTx/>
                <a:latin typeface="微软雅黑" pitchFamily="34" charset="-122"/>
                <a:ea typeface="微软雅黑" pitchFamily="34" charset="-122"/>
              </a:defRPr>
            </a:lvl1pPr>
            <a:lvl2pPr marL="742950" indent="-285750">
              <a:defRPr>
                <a:latin typeface="Calibri" pitchFamily="34" charset="0"/>
                <a:ea typeface="宋体" charset="-122"/>
              </a:defRPr>
            </a:lvl2pPr>
            <a:lvl3pPr marL="1143000" indent="-228600">
              <a:defRPr>
                <a:latin typeface="Calibri" pitchFamily="34" charset="0"/>
                <a:ea typeface="宋体" charset="-122"/>
              </a:defRPr>
            </a:lvl3pPr>
            <a:lvl4pPr marL="1600200" indent="-228600">
              <a:defRPr>
                <a:latin typeface="Calibri" pitchFamily="34" charset="0"/>
                <a:ea typeface="宋体" charset="-122"/>
              </a:defRPr>
            </a:lvl4pPr>
            <a:lvl5pPr marL="2057400" indent="-228600">
              <a:defRPr>
                <a:latin typeface="Calibri" pitchFamily="34" charset="0"/>
                <a:ea typeface="宋体" charset="-122"/>
              </a:defRPr>
            </a:lvl5pPr>
            <a:lvl6pPr marL="2514600" indent="-228600" eaLnBrk="0" fontAlgn="base" hangingPunct="0">
              <a:spcBef>
                <a:spcPct val="0"/>
              </a:spcBef>
              <a:spcAft>
                <a:spcPct val="0"/>
              </a:spcAft>
              <a:defRPr>
                <a:latin typeface="Calibri" pitchFamily="34" charset="0"/>
                <a:ea typeface="宋体" charset="-122"/>
              </a:defRPr>
            </a:lvl6pPr>
            <a:lvl7pPr marL="2971800" indent="-228600" eaLnBrk="0" fontAlgn="base" hangingPunct="0">
              <a:spcBef>
                <a:spcPct val="0"/>
              </a:spcBef>
              <a:spcAft>
                <a:spcPct val="0"/>
              </a:spcAft>
              <a:defRPr>
                <a:latin typeface="Calibri" pitchFamily="34" charset="0"/>
                <a:ea typeface="宋体" charset="-122"/>
              </a:defRPr>
            </a:lvl7pPr>
            <a:lvl8pPr marL="3429000" indent="-228600" eaLnBrk="0" fontAlgn="base" hangingPunct="0">
              <a:spcBef>
                <a:spcPct val="0"/>
              </a:spcBef>
              <a:spcAft>
                <a:spcPct val="0"/>
              </a:spcAft>
              <a:defRPr>
                <a:latin typeface="Calibri" pitchFamily="34" charset="0"/>
                <a:ea typeface="宋体" charset="-122"/>
              </a:defRPr>
            </a:lvl8pPr>
            <a:lvl9pPr marL="3886200" indent="-228600" eaLnBrk="0" fontAlgn="base" hangingPunct="0">
              <a:spcBef>
                <a:spcPct val="0"/>
              </a:spcBef>
              <a:spcAft>
                <a:spcPct val="0"/>
              </a:spcAft>
              <a:defRPr>
                <a:latin typeface="Calibri" pitchFamily="34" charset="0"/>
                <a:ea typeface="宋体" charset="-122"/>
              </a:defRPr>
            </a:lvl9pPr>
          </a:lstStyle>
          <a:p>
            <a:r>
              <a:rPr lang="zh-CN" altLang="en-US" sz="1650" dirty="0">
                <a:latin typeface="幼圆" pitchFamily="49" charset="-122"/>
                <a:ea typeface="幼圆" pitchFamily="49" charset="-122"/>
              </a:rPr>
              <a:t>添加标题文本</a:t>
            </a:r>
          </a:p>
        </p:txBody>
      </p:sp>
      <p:grpSp>
        <p:nvGrpSpPr>
          <p:cNvPr id="40" name="组合 39"/>
          <p:cNvGrpSpPr/>
          <p:nvPr/>
        </p:nvGrpSpPr>
        <p:grpSpPr>
          <a:xfrm>
            <a:off x="3903865" y="2893222"/>
            <a:ext cx="997143" cy="1042840"/>
            <a:chOff x="3635896" y="3857629"/>
            <a:chExt cx="1329524" cy="1390453"/>
          </a:xfrm>
        </p:grpSpPr>
        <p:sp>
          <p:nvSpPr>
            <p:cNvPr id="41" name="Freeform 13"/>
            <p:cNvSpPr>
              <a:spLocks/>
            </p:cNvSpPr>
            <p:nvPr/>
          </p:nvSpPr>
          <p:spPr bwMode="auto">
            <a:xfrm>
              <a:off x="3635896" y="3857629"/>
              <a:ext cx="1329524" cy="1390453"/>
            </a:xfrm>
            <a:custGeom>
              <a:avLst/>
              <a:gdLst/>
              <a:ahLst/>
              <a:cxnLst>
                <a:cxn ang="0">
                  <a:pos x="2270" y="0"/>
                </a:cxn>
                <a:cxn ang="0">
                  <a:pos x="3851" y="1571"/>
                </a:cxn>
                <a:cxn ang="0">
                  <a:pos x="6046" y="1160"/>
                </a:cxn>
                <a:cxn ang="0">
                  <a:pos x="5039" y="3152"/>
                </a:cxn>
                <a:cxn ang="0">
                  <a:pos x="6110" y="5108"/>
                </a:cxn>
                <a:cxn ang="0">
                  <a:pos x="3904" y="4769"/>
                </a:cxn>
                <a:cxn ang="0">
                  <a:pos x="2373" y="6390"/>
                </a:cxn>
                <a:cxn ang="0">
                  <a:pos x="2016" y="4187"/>
                </a:cxn>
                <a:cxn ang="0">
                  <a:pos x="0" y="3234"/>
                </a:cxn>
                <a:cxn ang="0">
                  <a:pos x="1984" y="2213"/>
                </a:cxn>
                <a:cxn ang="0">
                  <a:pos x="2270" y="0"/>
                </a:cxn>
              </a:cxnLst>
              <a:rect l="0" t="0" r="r" b="b"/>
              <a:pathLst>
                <a:path w="6110" h="6390">
                  <a:moveTo>
                    <a:pt x="2270" y="0"/>
                  </a:moveTo>
                  <a:lnTo>
                    <a:pt x="3851" y="1571"/>
                  </a:lnTo>
                  <a:lnTo>
                    <a:pt x="6046" y="1160"/>
                  </a:lnTo>
                  <a:lnTo>
                    <a:pt x="5039" y="3152"/>
                  </a:lnTo>
                  <a:lnTo>
                    <a:pt x="6110" y="5108"/>
                  </a:lnTo>
                  <a:lnTo>
                    <a:pt x="3904" y="4769"/>
                  </a:lnTo>
                  <a:lnTo>
                    <a:pt x="2373" y="6390"/>
                  </a:lnTo>
                  <a:lnTo>
                    <a:pt x="2016" y="4187"/>
                  </a:lnTo>
                  <a:lnTo>
                    <a:pt x="0" y="3234"/>
                  </a:lnTo>
                  <a:lnTo>
                    <a:pt x="1984" y="2213"/>
                  </a:lnTo>
                  <a:lnTo>
                    <a:pt x="2270" y="0"/>
                  </a:lnTo>
                  <a:close/>
                </a:path>
              </a:pathLst>
            </a:custGeom>
            <a:solidFill>
              <a:schemeClr val="accent2"/>
            </a:solidFill>
            <a:ln w="0">
              <a:noFill/>
              <a:prstDash val="solid"/>
              <a:round/>
              <a:headEnd/>
              <a:tailEnd/>
            </a:ln>
            <a:effectLst/>
          </p:spPr>
          <p:txBody>
            <a:bodyPr vert="horz" wrap="square" lIns="68580" tIns="34290" rIns="68580" bIns="34290" numCol="1" anchor="t" anchorCtr="0" compatLnSpc="1">
              <a:prstTxWarp prst="textNoShape">
                <a:avLst/>
              </a:prstTxWarp>
            </a:bodyPr>
            <a:lstStyle/>
            <a:p>
              <a:endParaRPr lang="en-US">
                <a:latin typeface="+mn-ea"/>
                <a:ea typeface="+mn-ea"/>
              </a:endParaRPr>
            </a:p>
          </p:txBody>
        </p:sp>
        <p:sp>
          <p:nvSpPr>
            <p:cNvPr id="42" name="TextBox 44"/>
            <p:cNvSpPr txBox="1">
              <a:spLocks noChangeArrowheads="1"/>
            </p:cNvSpPr>
            <p:nvPr/>
          </p:nvSpPr>
          <p:spPr bwMode="auto">
            <a:xfrm>
              <a:off x="4016055" y="4368460"/>
              <a:ext cx="680640" cy="861774"/>
            </a:xfrm>
            <a:prstGeom prst="rect">
              <a:avLst/>
            </a:prstGeom>
            <a:noFill/>
            <a:ln w="9525">
              <a:noFill/>
              <a:miter lim="800000"/>
              <a:headEnd/>
              <a:tailEnd/>
            </a:ln>
            <a:effectLst/>
          </p:spPr>
          <p:txBody>
            <a:bodyPr wrap="square">
              <a:spAutoFit/>
            </a:bodyPr>
            <a:lstStyle/>
            <a:p>
              <a:pPr algn="ctr"/>
              <a:r>
                <a:rPr lang="zh-CN" altLang="en-US" b="1" dirty="0">
                  <a:solidFill>
                    <a:schemeClr val="bg1"/>
                  </a:solidFill>
                  <a:latin typeface="+mn-ea"/>
                  <a:ea typeface="+mn-ea"/>
                  <a:cs typeface="Arial" pitchFamily="34" charset="0"/>
                </a:rPr>
                <a:t>文本</a:t>
              </a:r>
              <a:endParaRPr lang="en-US" b="1" dirty="0">
                <a:solidFill>
                  <a:schemeClr val="bg1"/>
                </a:solidFill>
                <a:latin typeface="+mn-ea"/>
                <a:ea typeface="+mn-ea"/>
                <a:cs typeface="Arial" pitchFamily="34" charset="0"/>
              </a:endParaRPr>
            </a:p>
          </p:txBody>
        </p:sp>
      </p:grpSp>
      <p:grpSp>
        <p:nvGrpSpPr>
          <p:cNvPr id="43" name="组合 42"/>
          <p:cNvGrpSpPr/>
          <p:nvPr/>
        </p:nvGrpSpPr>
        <p:grpSpPr>
          <a:xfrm>
            <a:off x="6558361" y="1468021"/>
            <a:ext cx="968315" cy="1455127"/>
            <a:chOff x="7175225" y="1957361"/>
            <a:chExt cx="1291086" cy="1940168"/>
          </a:xfrm>
        </p:grpSpPr>
        <p:sp>
          <p:nvSpPr>
            <p:cNvPr id="44" name="Freeform 11"/>
            <p:cNvSpPr>
              <a:spLocks noEditPoints="1"/>
            </p:cNvSpPr>
            <p:nvPr/>
          </p:nvSpPr>
          <p:spPr bwMode="auto">
            <a:xfrm rot="943525">
              <a:off x="7175225" y="1957361"/>
              <a:ext cx="1291086" cy="1259798"/>
            </a:xfrm>
            <a:custGeom>
              <a:avLst/>
              <a:gdLst/>
              <a:ahLst/>
              <a:cxnLst>
                <a:cxn ang="0">
                  <a:pos x="1613" y="210"/>
                </a:cxn>
                <a:cxn ang="0">
                  <a:pos x="1360" y="674"/>
                </a:cxn>
                <a:cxn ang="0">
                  <a:pos x="732" y="749"/>
                </a:cxn>
                <a:cxn ang="0">
                  <a:pos x="468" y="1245"/>
                </a:cxn>
                <a:cxn ang="0">
                  <a:pos x="543" y="1681"/>
                </a:cxn>
                <a:cxn ang="0">
                  <a:pos x="50" y="2188"/>
                </a:cxn>
                <a:cxn ang="0">
                  <a:pos x="228" y="2752"/>
                </a:cxn>
                <a:cxn ang="0">
                  <a:pos x="343" y="3352"/>
                </a:cxn>
                <a:cxn ang="0">
                  <a:pos x="478" y="3841"/>
                </a:cxn>
                <a:cxn ang="0">
                  <a:pos x="1117" y="4048"/>
                </a:cxn>
                <a:cxn ang="0">
                  <a:pos x="1356" y="4540"/>
                </a:cxn>
                <a:cxn ang="0">
                  <a:pos x="1892" y="4755"/>
                </a:cxn>
                <a:cxn ang="0">
                  <a:pos x="2384" y="4530"/>
                </a:cxn>
                <a:cxn ang="0">
                  <a:pos x="2994" y="4837"/>
                </a:cxn>
                <a:cxn ang="0">
                  <a:pos x="3448" y="4573"/>
                </a:cxn>
                <a:cxn ang="0">
                  <a:pos x="3748" y="4208"/>
                </a:cxn>
                <a:cxn ang="0">
                  <a:pos x="4340" y="4066"/>
                </a:cxn>
                <a:cxn ang="0">
                  <a:pos x="4515" y="3494"/>
                </a:cxn>
                <a:cxn ang="0">
                  <a:pos x="4686" y="3041"/>
                </a:cxn>
                <a:cxn ang="0">
                  <a:pos x="4961" y="2570"/>
                </a:cxn>
                <a:cxn ang="0">
                  <a:pos x="4658" y="2013"/>
                </a:cxn>
                <a:cxn ang="0">
                  <a:pos x="4647" y="1517"/>
                </a:cxn>
                <a:cxn ang="0">
                  <a:pos x="4515" y="1031"/>
                </a:cxn>
                <a:cxn ang="0">
                  <a:pos x="3876" y="821"/>
                </a:cxn>
                <a:cxn ang="0">
                  <a:pos x="3637" y="328"/>
                </a:cxn>
                <a:cxn ang="0">
                  <a:pos x="3102" y="114"/>
                </a:cxn>
                <a:cxn ang="0">
                  <a:pos x="2609" y="342"/>
                </a:cxn>
                <a:cxn ang="0">
                  <a:pos x="1999" y="32"/>
                </a:cxn>
                <a:cxn ang="0">
                  <a:pos x="2520" y="217"/>
                </a:cxn>
                <a:cxn ang="0">
                  <a:pos x="3212" y="71"/>
                </a:cxn>
                <a:cxn ang="0">
                  <a:pos x="3633" y="274"/>
                </a:cxn>
                <a:cxn ang="0">
                  <a:pos x="3876" y="788"/>
                </a:cxn>
                <a:cxn ang="0">
                  <a:pos x="4483" y="956"/>
                </a:cxn>
                <a:cxn ang="0">
                  <a:pos x="4690" y="1403"/>
                </a:cxn>
                <a:cxn ang="0">
                  <a:pos x="4761" y="2070"/>
                </a:cxn>
                <a:cxn ang="0">
                  <a:pos x="4993" y="2584"/>
                </a:cxn>
                <a:cxn ang="0">
                  <a:pos x="4604" y="3137"/>
                </a:cxn>
                <a:cxn ang="0">
                  <a:pos x="4551" y="3737"/>
                </a:cxn>
                <a:cxn ang="0">
                  <a:pos x="4187" y="4191"/>
                </a:cxn>
                <a:cxn ang="0">
                  <a:pos x="3594" y="4365"/>
                </a:cxn>
                <a:cxn ang="0">
                  <a:pos x="3127" y="4855"/>
                </a:cxn>
                <a:cxn ang="0">
                  <a:pos x="2577" y="4730"/>
                </a:cxn>
                <a:cxn ang="0">
                  <a:pos x="1895" y="4787"/>
                </a:cxn>
                <a:cxn ang="0">
                  <a:pos x="1428" y="4665"/>
                </a:cxn>
                <a:cxn ang="0">
                  <a:pos x="1146" y="4080"/>
                </a:cxn>
                <a:cxn ang="0">
                  <a:pos x="589" y="3966"/>
                </a:cxn>
                <a:cxn ang="0">
                  <a:pos x="307" y="3552"/>
                </a:cxn>
                <a:cxn ang="0">
                  <a:pos x="325" y="2888"/>
                </a:cxn>
                <a:cxn ang="0">
                  <a:pos x="0" y="2316"/>
                </a:cxn>
                <a:cxn ang="0">
                  <a:pos x="282" y="1809"/>
                </a:cxn>
                <a:cxn ang="0">
                  <a:pos x="435" y="1245"/>
                </a:cxn>
                <a:cxn ang="0">
                  <a:pos x="632" y="778"/>
                </a:cxn>
                <a:cxn ang="0">
                  <a:pos x="1242" y="628"/>
                </a:cxn>
                <a:cxn ang="0">
                  <a:pos x="1624" y="153"/>
                </a:cxn>
              </a:cxnLst>
              <a:rect l="0" t="0" r="r" b="b"/>
              <a:pathLst>
                <a:path w="4993" h="4872">
                  <a:moveTo>
                    <a:pt x="1999" y="32"/>
                  </a:moveTo>
                  <a:lnTo>
                    <a:pt x="1934" y="35"/>
                  </a:lnTo>
                  <a:lnTo>
                    <a:pt x="1874" y="46"/>
                  </a:lnTo>
                  <a:lnTo>
                    <a:pt x="1781" y="82"/>
                  </a:lnTo>
                  <a:lnTo>
                    <a:pt x="1692" y="135"/>
                  </a:lnTo>
                  <a:lnTo>
                    <a:pt x="1613" y="210"/>
                  </a:lnTo>
                  <a:lnTo>
                    <a:pt x="1542" y="299"/>
                  </a:lnTo>
                  <a:lnTo>
                    <a:pt x="1481" y="407"/>
                  </a:lnTo>
                  <a:lnTo>
                    <a:pt x="1424" y="528"/>
                  </a:lnTo>
                  <a:lnTo>
                    <a:pt x="1378" y="664"/>
                  </a:lnTo>
                  <a:lnTo>
                    <a:pt x="1371" y="678"/>
                  </a:lnTo>
                  <a:lnTo>
                    <a:pt x="1360" y="674"/>
                  </a:lnTo>
                  <a:lnTo>
                    <a:pt x="1246" y="660"/>
                  </a:lnTo>
                  <a:lnTo>
                    <a:pt x="1142" y="656"/>
                  </a:lnTo>
                  <a:lnTo>
                    <a:pt x="1024" y="664"/>
                  </a:lnTo>
                  <a:lnTo>
                    <a:pt x="917" y="681"/>
                  </a:lnTo>
                  <a:lnTo>
                    <a:pt x="817" y="710"/>
                  </a:lnTo>
                  <a:lnTo>
                    <a:pt x="732" y="749"/>
                  </a:lnTo>
                  <a:lnTo>
                    <a:pt x="653" y="803"/>
                  </a:lnTo>
                  <a:lnTo>
                    <a:pt x="589" y="867"/>
                  </a:lnTo>
                  <a:lnTo>
                    <a:pt x="535" y="946"/>
                  </a:lnTo>
                  <a:lnTo>
                    <a:pt x="500" y="1038"/>
                  </a:lnTo>
                  <a:lnTo>
                    <a:pt x="475" y="1138"/>
                  </a:lnTo>
                  <a:lnTo>
                    <a:pt x="468" y="1245"/>
                  </a:lnTo>
                  <a:lnTo>
                    <a:pt x="471" y="1342"/>
                  </a:lnTo>
                  <a:lnTo>
                    <a:pt x="489" y="1442"/>
                  </a:lnTo>
                  <a:lnTo>
                    <a:pt x="514" y="1549"/>
                  </a:lnTo>
                  <a:lnTo>
                    <a:pt x="550" y="1660"/>
                  </a:lnTo>
                  <a:lnTo>
                    <a:pt x="553" y="1674"/>
                  </a:lnTo>
                  <a:lnTo>
                    <a:pt x="543" y="1681"/>
                  </a:lnTo>
                  <a:lnTo>
                    <a:pt x="418" y="1752"/>
                  </a:lnTo>
                  <a:lnTo>
                    <a:pt x="307" y="1831"/>
                  </a:lnTo>
                  <a:lnTo>
                    <a:pt x="214" y="1913"/>
                  </a:lnTo>
                  <a:lnTo>
                    <a:pt x="143" y="2002"/>
                  </a:lnTo>
                  <a:lnTo>
                    <a:pt x="86" y="2091"/>
                  </a:lnTo>
                  <a:lnTo>
                    <a:pt x="50" y="2188"/>
                  </a:lnTo>
                  <a:lnTo>
                    <a:pt x="32" y="2288"/>
                  </a:lnTo>
                  <a:lnTo>
                    <a:pt x="32" y="2316"/>
                  </a:lnTo>
                  <a:lnTo>
                    <a:pt x="46" y="2427"/>
                  </a:lnTo>
                  <a:lnTo>
                    <a:pt x="82" y="2538"/>
                  </a:lnTo>
                  <a:lnTo>
                    <a:pt x="146" y="2648"/>
                  </a:lnTo>
                  <a:lnTo>
                    <a:pt x="228" y="2752"/>
                  </a:lnTo>
                  <a:lnTo>
                    <a:pt x="335" y="2855"/>
                  </a:lnTo>
                  <a:lnTo>
                    <a:pt x="478" y="2963"/>
                  </a:lnTo>
                  <a:lnTo>
                    <a:pt x="471" y="2973"/>
                  </a:lnTo>
                  <a:lnTo>
                    <a:pt x="414" y="3105"/>
                  </a:lnTo>
                  <a:lnTo>
                    <a:pt x="371" y="3230"/>
                  </a:lnTo>
                  <a:lnTo>
                    <a:pt x="343" y="3352"/>
                  </a:lnTo>
                  <a:lnTo>
                    <a:pt x="335" y="3466"/>
                  </a:lnTo>
                  <a:lnTo>
                    <a:pt x="339" y="3548"/>
                  </a:lnTo>
                  <a:lnTo>
                    <a:pt x="357" y="3627"/>
                  </a:lnTo>
                  <a:lnTo>
                    <a:pt x="382" y="3698"/>
                  </a:lnTo>
                  <a:lnTo>
                    <a:pt x="418" y="3766"/>
                  </a:lnTo>
                  <a:lnTo>
                    <a:pt x="478" y="3841"/>
                  </a:lnTo>
                  <a:lnTo>
                    <a:pt x="553" y="3905"/>
                  </a:lnTo>
                  <a:lnTo>
                    <a:pt x="639" y="3955"/>
                  </a:lnTo>
                  <a:lnTo>
                    <a:pt x="742" y="3998"/>
                  </a:lnTo>
                  <a:lnTo>
                    <a:pt x="857" y="4026"/>
                  </a:lnTo>
                  <a:lnTo>
                    <a:pt x="982" y="4041"/>
                  </a:lnTo>
                  <a:lnTo>
                    <a:pt x="1117" y="4048"/>
                  </a:lnTo>
                  <a:lnTo>
                    <a:pt x="1171" y="4048"/>
                  </a:lnTo>
                  <a:lnTo>
                    <a:pt x="1174" y="4062"/>
                  </a:lnTo>
                  <a:lnTo>
                    <a:pt x="1206" y="4201"/>
                  </a:lnTo>
                  <a:lnTo>
                    <a:pt x="1246" y="4330"/>
                  </a:lnTo>
                  <a:lnTo>
                    <a:pt x="1296" y="4444"/>
                  </a:lnTo>
                  <a:lnTo>
                    <a:pt x="1356" y="4540"/>
                  </a:lnTo>
                  <a:lnTo>
                    <a:pt x="1428" y="4622"/>
                  </a:lnTo>
                  <a:lnTo>
                    <a:pt x="1506" y="4687"/>
                  </a:lnTo>
                  <a:lnTo>
                    <a:pt x="1595" y="4733"/>
                  </a:lnTo>
                  <a:lnTo>
                    <a:pt x="1688" y="4758"/>
                  </a:lnTo>
                  <a:lnTo>
                    <a:pt x="1781" y="4765"/>
                  </a:lnTo>
                  <a:lnTo>
                    <a:pt x="1892" y="4755"/>
                  </a:lnTo>
                  <a:lnTo>
                    <a:pt x="2006" y="4726"/>
                  </a:lnTo>
                  <a:lnTo>
                    <a:pt x="2120" y="4680"/>
                  </a:lnTo>
                  <a:lnTo>
                    <a:pt x="2241" y="4612"/>
                  </a:lnTo>
                  <a:lnTo>
                    <a:pt x="2363" y="4526"/>
                  </a:lnTo>
                  <a:lnTo>
                    <a:pt x="2373" y="4519"/>
                  </a:lnTo>
                  <a:lnTo>
                    <a:pt x="2384" y="4530"/>
                  </a:lnTo>
                  <a:lnTo>
                    <a:pt x="2488" y="4622"/>
                  </a:lnTo>
                  <a:lnTo>
                    <a:pt x="2588" y="4697"/>
                  </a:lnTo>
                  <a:lnTo>
                    <a:pt x="2691" y="4758"/>
                  </a:lnTo>
                  <a:lnTo>
                    <a:pt x="2795" y="4801"/>
                  </a:lnTo>
                  <a:lnTo>
                    <a:pt x="2895" y="4830"/>
                  </a:lnTo>
                  <a:lnTo>
                    <a:pt x="2994" y="4837"/>
                  </a:lnTo>
                  <a:lnTo>
                    <a:pt x="3055" y="4833"/>
                  </a:lnTo>
                  <a:lnTo>
                    <a:pt x="3119" y="4822"/>
                  </a:lnTo>
                  <a:lnTo>
                    <a:pt x="3212" y="4787"/>
                  </a:lnTo>
                  <a:lnTo>
                    <a:pt x="3298" y="4733"/>
                  </a:lnTo>
                  <a:lnTo>
                    <a:pt x="3376" y="4662"/>
                  </a:lnTo>
                  <a:lnTo>
                    <a:pt x="3448" y="4573"/>
                  </a:lnTo>
                  <a:lnTo>
                    <a:pt x="3512" y="4465"/>
                  </a:lnTo>
                  <a:lnTo>
                    <a:pt x="3569" y="4344"/>
                  </a:lnTo>
                  <a:lnTo>
                    <a:pt x="3615" y="4208"/>
                  </a:lnTo>
                  <a:lnTo>
                    <a:pt x="3619" y="4194"/>
                  </a:lnTo>
                  <a:lnTo>
                    <a:pt x="3633" y="4194"/>
                  </a:lnTo>
                  <a:lnTo>
                    <a:pt x="3748" y="4208"/>
                  </a:lnTo>
                  <a:lnTo>
                    <a:pt x="3851" y="4212"/>
                  </a:lnTo>
                  <a:lnTo>
                    <a:pt x="3969" y="4205"/>
                  </a:lnTo>
                  <a:lnTo>
                    <a:pt x="4076" y="4191"/>
                  </a:lnTo>
                  <a:lnTo>
                    <a:pt x="4176" y="4162"/>
                  </a:lnTo>
                  <a:lnTo>
                    <a:pt x="4261" y="4119"/>
                  </a:lnTo>
                  <a:lnTo>
                    <a:pt x="4340" y="4066"/>
                  </a:lnTo>
                  <a:lnTo>
                    <a:pt x="4404" y="4001"/>
                  </a:lnTo>
                  <a:lnTo>
                    <a:pt x="4454" y="3923"/>
                  </a:lnTo>
                  <a:lnTo>
                    <a:pt x="4493" y="3830"/>
                  </a:lnTo>
                  <a:lnTo>
                    <a:pt x="4515" y="3730"/>
                  </a:lnTo>
                  <a:lnTo>
                    <a:pt x="4522" y="3623"/>
                  </a:lnTo>
                  <a:lnTo>
                    <a:pt x="4515" y="3494"/>
                  </a:lnTo>
                  <a:lnTo>
                    <a:pt x="4486" y="3355"/>
                  </a:lnTo>
                  <a:lnTo>
                    <a:pt x="4444" y="3209"/>
                  </a:lnTo>
                  <a:lnTo>
                    <a:pt x="4440" y="3195"/>
                  </a:lnTo>
                  <a:lnTo>
                    <a:pt x="4451" y="3191"/>
                  </a:lnTo>
                  <a:lnTo>
                    <a:pt x="4576" y="3120"/>
                  </a:lnTo>
                  <a:lnTo>
                    <a:pt x="4686" y="3041"/>
                  </a:lnTo>
                  <a:lnTo>
                    <a:pt x="4775" y="2955"/>
                  </a:lnTo>
                  <a:lnTo>
                    <a:pt x="4850" y="2870"/>
                  </a:lnTo>
                  <a:lnTo>
                    <a:pt x="4908" y="2777"/>
                  </a:lnTo>
                  <a:lnTo>
                    <a:pt x="4943" y="2681"/>
                  </a:lnTo>
                  <a:lnTo>
                    <a:pt x="4957" y="2581"/>
                  </a:lnTo>
                  <a:lnTo>
                    <a:pt x="4961" y="2570"/>
                  </a:lnTo>
                  <a:lnTo>
                    <a:pt x="4961" y="2552"/>
                  </a:lnTo>
                  <a:lnTo>
                    <a:pt x="4947" y="2441"/>
                  </a:lnTo>
                  <a:lnTo>
                    <a:pt x="4911" y="2331"/>
                  </a:lnTo>
                  <a:lnTo>
                    <a:pt x="4847" y="2220"/>
                  </a:lnTo>
                  <a:lnTo>
                    <a:pt x="4765" y="2116"/>
                  </a:lnTo>
                  <a:lnTo>
                    <a:pt x="4658" y="2013"/>
                  </a:lnTo>
                  <a:lnTo>
                    <a:pt x="4529" y="1917"/>
                  </a:lnTo>
                  <a:lnTo>
                    <a:pt x="4515" y="1909"/>
                  </a:lnTo>
                  <a:lnTo>
                    <a:pt x="4522" y="1895"/>
                  </a:lnTo>
                  <a:lnTo>
                    <a:pt x="4579" y="1763"/>
                  </a:lnTo>
                  <a:lnTo>
                    <a:pt x="4622" y="1638"/>
                  </a:lnTo>
                  <a:lnTo>
                    <a:pt x="4647" y="1517"/>
                  </a:lnTo>
                  <a:lnTo>
                    <a:pt x="4654" y="1403"/>
                  </a:lnTo>
                  <a:lnTo>
                    <a:pt x="4651" y="1320"/>
                  </a:lnTo>
                  <a:lnTo>
                    <a:pt x="4636" y="1245"/>
                  </a:lnTo>
                  <a:lnTo>
                    <a:pt x="4611" y="1174"/>
                  </a:lnTo>
                  <a:lnTo>
                    <a:pt x="4576" y="1106"/>
                  </a:lnTo>
                  <a:lnTo>
                    <a:pt x="4515" y="1031"/>
                  </a:lnTo>
                  <a:lnTo>
                    <a:pt x="4440" y="967"/>
                  </a:lnTo>
                  <a:lnTo>
                    <a:pt x="4354" y="913"/>
                  </a:lnTo>
                  <a:lnTo>
                    <a:pt x="4251" y="871"/>
                  </a:lnTo>
                  <a:lnTo>
                    <a:pt x="4137" y="842"/>
                  </a:lnTo>
                  <a:lnTo>
                    <a:pt x="4012" y="828"/>
                  </a:lnTo>
                  <a:lnTo>
                    <a:pt x="3876" y="821"/>
                  </a:lnTo>
                  <a:lnTo>
                    <a:pt x="3822" y="821"/>
                  </a:lnTo>
                  <a:lnTo>
                    <a:pt x="3819" y="806"/>
                  </a:lnTo>
                  <a:lnTo>
                    <a:pt x="3787" y="667"/>
                  </a:lnTo>
                  <a:lnTo>
                    <a:pt x="3748" y="539"/>
                  </a:lnTo>
                  <a:lnTo>
                    <a:pt x="3698" y="428"/>
                  </a:lnTo>
                  <a:lnTo>
                    <a:pt x="3637" y="328"/>
                  </a:lnTo>
                  <a:lnTo>
                    <a:pt x="3566" y="249"/>
                  </a:lnTo>
                  <a:lnTo>
                    <a:pt x="3487" y="185"/>
                  </a:lnTo>
                  <a:lnTo>
                    <a:pt x="3398" y="139"/>
                  </a:lnTo>
                  <a:lnTo>
                    <a:pt x="3305" y="110"/>
                  </a:lnTo>
                  <a:lnTo>
                    <a:pt x="3212" y="103"/>
                  </a:lnTo>
                  <a:lnTo>
                    <a:pt x="3102" y="114"/>
                  </a:lnTo>
                  <a:lnTo>
                    <a:pt x="2987" y="142"/>
                  </a:lnTo>
                  <a:lnTo>
                    <a:pt x="2873" y="192"/>
                  </a:lnTo>
                  <a:lnTo>
                    <a:pt x="2752" y="260"/>
                  </a:lnTo>
                  <a:lnTo>
                    <a:pt x="2630" y="342"/>
                  </a:lnTo>
                  <a:lnTo>
                    <a:pt x="2620" y="349"/>
                  </a:lnTo>
                  <a:lnTo>
                    <a:pt x="2609" y="342"/>
                  </a:lnTo>
                  <a:lnTo>
                    <a:pt x="2506" y="249"/>
                  </a:lnTo>
                  <a:lnTo>
                    <a:pt x="2402" y="174"/>
                  </a:lnTo>
                  <a:lnTo>
                    <a:pt x="2298" y="110"/>
                  </a:lnTo>
                  <a:lnTo>
                    <a:pt x="2199" y="67"/>
                  </a:lnTo>
                  <a:lnTo>
                    <a:pt x="2095" y="42"/>
                  </a:lnTo>
                  <a:lnTo>
                    <a:pt x="1999" y="32"/>
                  </a:lnTo>
                  <a:close/>
                  <a:moveTo>
                    <a:pt x="1999" y="0"/>
                  </a:moveTo>
                  <a:lnTo>
                    <a:pt x="2102" y="10"/>
                  </a:lnTo>
                  <a:lnTo>
                    <a:pt x="2206" y="35"/>
                  </a:lnTo>
                  <a:lnTo>
                    <a:pt x="2309" y="78"/>
                  </a:lnTo>
                  <a:lnTo>
                    <a:pt x="2416" y="139"/>
                  </a:lnTo>
                  <a:lnTo>
                    <a:pt x="2520" y="217"/>
                  </a:lnTo>
                  <a:lnTo>
                    <a:pt x="2623" y="307"/>
                  </a:lnTo>
                  <a:lnTo>
                    <a:pt x="2745" y="224"/>
                  </a:lnTo>
                  <a:lnTo>
                    <a:pt x="2866" y="160"/>
                  </a:lnTo>
                  <a:lnTo>
                    <a:pt x="2984" y="110"/>
                  </a:lnTo>
                  <a:lnTo>
                    <a:pt x="3098" y="82"/>
                  </a:lnTo>
                  <a:lnTo>
                    <a:pt x="3212" y="71"/>
                  </a:lnTo>
                  <a:lnTo>
                    <a:pt x="3280" y="75"/>
                  </a:lnTo>
                  <a:lnTo>
                    <a:pt x="3344" y="85"/>
                  </a:lnTo>
                  <a:lnTo>
                    <a:pt x="3408" y="107"/>
                  </a:lnTo>
                  <a:lnTo>
                    <a:pt x="3491" y="150"/>
                  </a:lnTo>
                  <a:lnTo>
                    <a:pt x="3566" y="203"/>
                  </a:lnTo>
                  <a:lnTo>
                    <a:pt x="3633" y="274"/>
                  </a:lnTo>
                  <a:lnTo>
                    <a:pt x="3690" y="353"/>
                  </a:lnTo>
                  <a:lnTo>
                    <a:pt x="3744" y="446"/>
                  </a:lnTo>
                  <a:lnTo>
                    <a:pt x="3787" y="549"/>
                  </a:lnTo>
                  <a:lnTo>
                    <a:pt x="3819" y="664"/>
                  </a:lnTo>
                  <a:lnTo>
                    <a:pt x="3847" y="788"/>
                  </a:lnTo>
                  <a:lnTo>
                    <a:pt x="3876" y="788"/>
                  </a:lnTo>
                  <a:lnTo>
                    <a:pt x="3997" y="792"/>
                  </a:lnTo>
                  <a:lnTo>
                    <a:pt x="4112" y="806"/>
                  </a:lnTo>
                  <a:lnTo>
                    <a:pt x="4219" y="831"/>
                  </a:lnTo>
                  <a:lnTo>
                    <a:pt x="4315" y="863"/>
                  </a:lnTo>
                  <a:lnTo>
                    <a:pt x="4404" y="903"/>
                  </a:lnTo>
                  <a:lnTo>
                    <a:pt x="4483" y="956"/>
                  </a:lnTo>
                  <a:lnTo>
                    <a:pt x="4547" y="1017"/>
                  </a:lnTo>
                  <a:lnTo>
                    <a:pt x="4604" y="1088"/>
                  </a:lnTo>
                  <a:lnTo>
                    <a:pt x="4640" y="1160"/>
                  </a:lnTo>
                  <a:lnTo>
                    <a:pt x="4668" y="1235"/>
                  </a:lnTo>
                  <a:lnTo>
                    <a:pt x="4683" y="1317"/>
                  </a:lnTo>
                  <a:lnTo>
                    <a:pt x="4690" y="1403"/>
                  </a:lnTo>
                  <a:lnTo>
                    <a:pt x="4683" y="1517"/>
                  </a:lnTo>
                  <a:lnTo>
                    <a:pt x="4654" y="1638"/>
                  </a:lnTo>
                  <a:lnTo>
                    <a:pt x="4615" y="1767"/>
                  </a:lnTo>
                  <a:lnTo>
                    <a:pt x="4558" y="1899"/>
                  </a:lnTo>
                  <a:lnTo>
                    <a:pt x="4668" y="1981"/>
                  </a:lnTo>
                  <a:lnTo>
                    <a:pt x="4761" y="2070"/>
                  </a:lnTo>
                  <a:lnTo>
                    <a:pt x="4843" y="2159"/>
                  </a:lnTo>
                  <a:lnTo>
                    <a:pt x="4908" y="2256"/>
                  </a:lnTo>
                  <a:lnTo>
                    <a:pt x="4954" y="2352"/>
                  </a:lnTo>
                  <a:lnTo>
                    <a:pt x="4982" y="2452"/>
                  </a:lnTo>
                  <a:lnTo>
                    <a:pt x="4993" y="2552"/>
                  </a:lnTo>
                  <a:lnTo>
                    <a:pt x="4993" y="2584"/>
                  </a:lnTo>
                  <a:lnTo>
                    <a:pt x="4975" y="2688"/>
                  </a:lnTo>
                  <a:lnTo>
                    <a:pt x="4936" y="2788"/>
                  </a:lnTo>
                  <a:lnTo>
                    <a:pt x="4879" y="2884"/>
                  </a:lnTo>
                  <a:lnTo>
                    <a:pt x="4804" y="2973"/>
                  </a:lnTo>
                  <a:lnTo>
                    <a:pt x="4711" y="3059"/>
                  </a:lnTo>
                  <a:lnTo>
                    <a:pt x="4604" y="3137"/>
                  </a:lnTo>
                  <a:lnTo>
                    <a:pt x="4479" y="3212"/>
                  </a:lnTo>
                  <a:lnTo>
                    <a:pt x="4511" y="3319"/>
                  </a:lnTo>
                  <a:lnTo>
                    <a:pt x="4536" y="3427"/>
                  </a:lnTo>
                  <a:lnTo>
                    <a:pt x="4554" y="3527"/>
                  </a:lnTo>
                  <a:lnTo>
                    <a:pt x="4558" y="3623"/>
                  </a:lnTo>
                  <a:lnTo>
                    <a:pt x="4551" y="3737"/>
                  </a:lnTo>
                  <a:lnTo>
                    <a:pt x="4526" y="3841"/>
                  </a:lnTo>
                  <a:lnTo>
                    <a:pt x="4486" y="3937"/>
                  </a:lnTo>
                  <a:lnTo>
                    <a:pt x="4429" y="4023"/>
                  </a:lnTo>
                  <a:lnTo>
                    <a:pt x="4361" y="4091"/>
                  </a:lnTo>
                  <a:lnTo>
                    <a:pt x="4279" y="4148"/>
                  </a:lnTo>
                  <a:lnTo>
                    <a:pt x="4187" y="4191"/>
                  </a:lnTo>
                  <a:lnTo>
                    <a:pt x="4083" y="4219"/>
                  </a:lnTo>
                  <a:lnTo>
                    <a:pt x="3972" y="4237"/>
                  </a:lnTo>
                  <a:lnTo>
                    <a:pt x="3851" y="4244"/>
                  </a:lnTo>
                  <a:lnTo>
                    <a:pt x="3751" y="4241"/>
                  </a:lnTo>
                  <a:lnTo>
                    <a:pt x="3644" y="4230"/>
                  </a:lnTo>
                  <a:lnTo>
                    <a:pt x="3594" y="4365"/>
                  </a:lnTo>
                  <a:lnTo>
                    <a:pt x="3537" y="4487"/>
                  </a:lnTo>
                  <a:lnTo>
                    <a:pt x="3473" y="4594"/>
                  </a:lnTo>
                  <a:lnTo>
                    <a:pt x="3398" y="4687"/>
                  </a:lnTo>
                  <a:lnTo>
                    <a:pt x="3316" y="4762"/>
                  </a:lnTo>
                  <a:lnTo>
                    <a:pt x="3226" y="4819"/>
                  </a:lnTo>
                  <a:lnTo>
                    <a:pt x="3127" y="4855"/>
                  </a:lnTo>
                  <a:lnTo>
                    <a:pt x="3059" y="4869"/>
                  </a:lnTo>
                  <a:lnTo>
                    <a:pt x="2994" y="4872"/>
                  </a:lnTo>
                  <a:lnTo>
                    <a:pt x="2891" y="4862"/>
                  </a:lnTo>
                  <a:lnTo>
                    <a:pt x="2787" y="4837"/>
                  </a:lnTo>
                  <a:lnTo>
                    <a:pt x="2684" y="4790"/>
                  </a:lnTo>
                  <a:lnTo>
                    <a:pt x="2577" y="4730"/>
                  </a:lnTo>
                  <a:lnTo>
                    <a:pt x="2473" y="4655"/>
                  </a:lnTo>
                  <a:lnTo>
                    <a:pt x="2370" y="4562"/>
                  </a:lnTo>
                  <a:lnTo>
                    <a:pt x="2249" y="4644"/>
                  </a:lnTo>
                  <a:lnTo>
                    <a:pt x="2127" y="4708"/>
                  </a:lnTo>
                  <a:lnTo>
                    <a:pt x="2009" y="4758"/>
                  </a:lnTo>
                  <a:lnTo>
                    <a:pt x="1895" y="4787"/>
                  </a:lnTo>
                  <a:lnTo>
                    <a:pt x="1781" y="4797"/>
                  </a:lnTo>
                  <a:lnTo>
                    <a:pt x="1713" y="4794"/>
                  </a:lnTo>
                  <a:lnTo>
                    <a:pt x="1649" y="4783"/>
                  </a:lnTo>
                  <a:lnTo>
                    <a:pt x="1585" y="4762"/>
                  </a:lnTo>
                  <a:lnTo>
                    <a:pt x="1503" y="4722"/>
                  </a:lnTo>
                  <a:lnTo>
                    <a:pt x="1428" y="4665"/>
                  </a:lnTo>
                  <a:lnTo>
                    <a:pt x="1360" y="4597"/>
                  </a:lnTo>
                  <a:lnTo>
                    <a:pt x="1299" y="4515"/>
                  </a:lnTo>
                  <a:lnTo>
                    <a:pt x="1249" y="4423"/>
                  </a:lnTo>
                  <a:lnTo>
                    <a:pt x="1206" y="4319"/>
                  </a:lnTo>
                  <a:lnTo>
                    <a:pt x="1171" y="4205"/>
                  </a:lnTo>
                  <a:lnTo>
                    <a:pt x="1146" y="4080"/>
                  </a:lnTo>
                  <a:lnTo>
                    <a:pt x="1117" y="4080"/>
                  </a:lnTo>
                  <a:lnTo>
                    <a:pt x="996" y="4076"/>
                  </a:lnTo>
                  <a:lnTo>
                    <a:pt x="882" y="4062"/>
                  </a:lnTo>
                  <a:lnTo>
                    <a:pt x="774" y="4041"/>
                  </a:lnTo>
                  <a:lnTo>
                    <a:pt x="678" y="4008"/>
                  </a:lnTo>
                  <a:lnTo>
                    <a:pt x="589" y="3966"/>
                  </a:lnTo>
                  <a:lnTo>
                    <a:pt x="510" y="3916"/>
                  </a:lnTo>
                  <a:lnTo>
                    <a:pt x="446" y="3855"/>
                  </a:lnTo>
                  <a:lnTo>
                    <a:pt x="389" y="3784"/>
                  </a:lnTo>
                  <a:lnTo>
                    <a:pt x="350" y="3712"/>
                  </a:lnTo>
                  <a:lnTo>
                    <a:pt x="325" y="3634"/>
                  </a:lnTo>
                  <a:lnTo>
                    <a:pt x="307" y="3552"/>
                  </a:lnTo>
                  <a:lnTo>
                    <a:pt x="303" y="3466"/>
                  </a:lnTo>
                  <a:lnTo>
                    <a:pt x="311" y="3352"/>
                  </a:lnTo>
                  <a:lnTo>
                    <a:pt x="335" y="3230"/>
                  </a:lnTo>
                  <a:lnTo>
                    <a:pt x="378" y="3102"/>
                  </a:lnTo>
                  <a:lnTo>
                    <a:pt x="435" y="2973"/>
                  </a:lnTo>
                  <a:lnTo>
                    <a:pt x="325" y="2888"/>
                  </a:lnTo>
                  <a:lnTo>
                    <a:pt x="232" y="2802"/>
                  </a:lnTo>
                  <a:lnTo>
                    <a:pt x="150" y="2709"/>
                  </a:lnTo>
                  <a:lnTo>
                    <a:pt x="86" y="2616"/>
                  </a:lnTo>
                  <a:lnTo>
                    <a:pt x="39" y="2516"/>
                  </a:lnTo>
                  <a:lnTo>
                    <a:pt x="11" y="2416"/>
                  </a:lnTo>
                  <a:lnTo>
                    <a:pt x="0" y="2316"/>
                  </a:lnTo>
                  <a:lnTo>
                    <a:pt x="0" y="2288"/>
                  </a:lnTo>
                  <a:lnTo>
                    <a:pt x="18" y="2184"/>
                  </a:lnTo>
                  <a:lnTo>
                    <a:pt x="54" y="2084"/>
                  </a:lnTo>
                  <a:lnTo>
                    <a:pt x="111" y="1988"/>
                  </a:lnTo>
                  <a:lnTo>
                    <a:pt x="186" y="1895"/>
                  </a:lnTo>
                  <a:lnTo>
                    <a:pt x="282" y="1809"/>
                  </a:lnTo>
                  <a:lnTo>
                    <a:pt x="389" y="1731"/>
                  </a:lnTo>
                  <a:lnTo>
                    <a:pt x="514" y="1656"/>
                  </a:lnTo>
                  <a:lnTo>
                    <a:pt x="482" y="1549"/>
                  </a:lnTo>
                  <a:lnTo>
                    <a:pt x="457" y="1442"/>
                  </a:lnTo>
                  <a:lnTo>
                    <a:pt x="439" y="1342"/>
                  </a:lnTo>
                  <a:lnTo>
                    <a:pt x="435" y="1245"/>
                  </a:lnTo>
                  <a:lnTo>
                    <a:pt x="439" y="1156"/>
                  </a:lnTo>
                  <a:lnTo>
                    <a:pt x="457" y="1071"/>
                  </a:lnTo>
                  <a:lnTo>
                    <a:pt x="482" y="988"/>
                  </a:lnTo>
                  <a:lnTo>
                    <a:pt x="518" y="917"/>
                  </a:lnTo>
                  <a:lnTo>
                    <a:pt x="564" y="849"/>
                  </a:lnTo>
                  <a:lnTo>
                    <a:pt x="632" y="778"/>
                  </a:lnTo>
                  <a:lnTo>
                    <a:pt x="714" y="724"/>
                  </a:lnTo>
                  <a:lnTo>
                    <a:pt x="807" y="678"/>
                  </a:lnTo>
                  <a:lnTo>
                    <a:pt x="910" y="649"/>
                  </a:lnTo>
                  <a:lnTo>
                    <a:pt x="1021" y="631"/>
                  </a:lnTo>
                  <a:lnTo>
                    <a:pt x="1142" y="624"/>
                  </a:lnTo>
                  <a:lnTo>
                    <a:pt x="1242" y="628"/>
                  </a:lnTo>
                  <a:lnTo>
                    <a:pt x="1349" y="639"/>
                  </a:lnTo>
                  <a:lnTo>
                    <a:pt x="1392" y="521"/>
                  </a:lnTo>
                  <a:lnTo>
                    <a:pt x="1438" y="410"/>
                  </a:lnTo>
                  <a:lnTo>
                    <a:pt x="1495" y="314"/>
                  </a:lnTo>
                  <a:lnTo>
                    <a:pt x="1556" y="224"/>
                  </a:lnTo>
                  <a:lnTo>
                    <a:pt x="1624" y="153"/>
                  </a:lnTo>
                  <a:lnTo>
                    <a:pt x="1699" y="92"/>
                  </a:lnTo>
                  <a:lnTo>
                    <a:pt x="1777" y="46"/>
                  </a:lnTo>
                  <a:lnTo>
                    <a:pt x="1867" y="14"/>
                  </a:lnTo>
                  <a:lnTo>
                    <a:pt x="1931" y="3"/>
                  </a:lnTo>
                  <a:lnTo>
                    <a:pt x="1999" y="0"/>
                  </a:lnTo>
                  <a:close/>
                </a:path>
              </a:pathLst>
            </a:custGeom>
            <a:solidFill>
              <a:schemeClr val="accent5"/>
            </a:solidFill>
            <a:ln w="0">
              <a:solidFill>
                <a:schemeClr val="accent2"/>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a:latin typeface="+mn-ea"/>
                <a:ea typeface="+mn-ea"/>
              </a:endParaRPr>
            </a:p>
          </p:txBody>
        </p:sp>
        <p:sp>
          <p:nvSpPr>
            <p:cNvPr id="45" name="Freeform 12"/>
            <p:cNvSpPr>
              <a:spLocks/>
            </p:cNvSpPr>
            <p:nvPr/>
          </p:nvSpPr>
          <p:spPr bwMode="auto">
            <a:xfrm rot="943525">
              <a:off x="7247110" y="2027436"/>
              <a:ext cx="1147316" cy="1119648"/>
            </a:xfrm>
            <a:custGeom>
              <a:avLst/>
              <a:gdLst/>
              <a:ahLst/>
              <a:cxnLst>
                <a:cxn ang="0">
                  <a:pos x="1942" y="25"/>
                </a:cxn>
                <a:cxn ang="0">
                  <a:pos x="2235" y="193"/>
                </a:cxn>
                <a:cxn ang="0">
                  <a:pos x="2542" y="146"/>
                </a:cxn>
                <a:cxn ang="0">
                  <a:pos x="2845" y="61"/>
                </a:cxn>
                <a:cxn ang="0">
                  <a:pos x="3113" y="136"/>
                </a:cxn>
                <a:cxn ang="0">
                  <a:pos x="3305" y="360"/>
                </a:cxn>
                <a:cxn ang="0">
                  <a:pos x="3416" y="707"/>
                </a:cxn>
                <a:cxn ang="0">
                  <a:pos x="3776" y="750"/>
                </a:cxn>
                <a:cxn ang="0">
                  <a:pos x="4033" y="892"/>
                </a:cxn>
                <a:cxn ang="0">
                  <a:pos x="4158" y="1142"/>
                </a:cxn>
                <a:cxn ang="0">
                  <a:pos x="4133" y="1453"/>
                </a:cxn>
                <a:cxn ang="0">
                  <a:pos x="4166" y="1781"/>
                </a:cxn>
                <a:cxn ang="0">
                  <a:pos x="4398" y="2081"/>
                </a:cxn>
                <a:cxn ang="0">
                  <a:pos x="4422" y="2388"/>
                </a:cxn>
                <a:cxn ang="0">
                  <a:pos x="4269" y="2642"/>
                </a:cxn>
                <a:cxn ang="0">
                  <a:pos x="3976" y="2852"/>
                </a:cxn>
                <a:cxn ang="0">
                  <a:pos x="4048" y="3209"/>
                </a:cxn>
                <a:cxn ang="0">
                  <a:pos x="3987" y="3495"/>
                </a:cxn>
                <a:cxn ang="0">
                  <a:pos x="3791" y="3691"/>
                </a:cxn>
                <a:cxn ang="0">
                  <a:pos x="3487" y="3770"/>
                </a:cxn>
                <a:cxn ang="0">
                  <a:pos x="3191" y="3877"/>
                </a:cxn>
                <a:cxn ang="0">
                  <a:pos x="3020" y="4166"/>
                </a:cxn>
                <a:cxn ang="0">
                  <a:pos x="2777" y="4316"/>
                </a:cxn>
                <a:cxn ang="0">
                  <a:pos x="2495" y="4302"/>
                </a:cxn>
                <a:cxn ang="0">
                  <a:pos x="2203" y="4134"/>
                </a:cxn>
                <a:cxn ang="0">
                  <a:pos x="1896" y="4180"/>
                </a:cxn>
                <a:cxn ang="0">
                  <a:pos x="1592" y="4266"/>
                </a:cxn>
                <a:cxn ang="0">
                  <a:pos x="1325" y="4191"/>
                </a:cxn>
                <a:cxn ang="0">
                  <a:pos x="1132" y="3970"/>
                </a:cxn>
                <a:cxn ang="0">
                  <a:pos x="1021" y="3623"/>
                </a:cxn>
                <a:cxn ang="0">
                  <a:pos x="661" y="3580"/>
                </a:cxn>
                <a:cxn ang="0">
                  <a:pos x="404" y="3434"/>
                </a:cxn>
                <a:cxn ang="0">
                  <a:pos x="279" y="3188"/>
                </a:cxn>
                <a:cxn ang="0">
                  <a:pos x="304" y="2874"/>
                </a:cxn>
                <a:cxn ang="0">
                  <a:pos x="272" y="2545"/>
                </a:cxn>
                <a:cxn ang="0">
                  <a:pos x="40" y="2245"/>
                </a:cxn>
                <a:cxn ang="0">
                  <a:pos x="15" y="1938"/>
                </a:cxn>
                <a:cxn ang="0">
                  <a:pos x="168" y="1685"/>
                </a:cxn>
                <a:cxn ang="0">
                  <a:pos x="461" y="1474"/>
                </a:cxn>
                <a:cxn ang="0">
                  <a:pos x="389" y="1117"/>
                </a:cxn>
                <a:cxn ang="0">
                  <a:pos x="450" y="832"/>
                </a:cxn>
                <a:cxn ang="0">
                  <a:pos x="646" y="635"/>
                </a:cxn>
                <a:cxn ang="0">
                  <a:pos x="950" y="560"/>
                </a:cxn>
                <a:cxn ang="0">
                  <a:pos x="1246" y="450"/>
                </a:cxn>
                <a:cxn ang="0">
                  <a:pos x="1417" y="161"/>
                </a:cxn>
                <a:cxn ang="0">
                  <a:pos x="1656" y="14"/>
                </a:cxn>
              </a:cxnLst>
              <a:rect l="0" t="0" r="r" b="b"/>
              <a:pathLst>
                <a:path w="4437" h="4330">
                  <a:moveTo>
                    <a:pt x="1749" y="0"/>
                  </a:moveTo>
                  <a:lnTo>
                    <a:pt x="1846" y="3"/>
                  </a:lnTo>
                  <a:lnTo>
                    <a:pt x="1942" y="25"/>
                  </a:lnTo>
                  <a:lnTo>
                    <a:pt x="2038" y="64"/>
                  </a:lnTo>
                  <a:lnTo>
                    <a:pt x="2135" y="121"/>
                  </a:lnTo>
                  <a:lnTo>
                    <a:pt x="2235" y="193"/>
                  </a:lnTo>
                  <a:lnTo>
                    <a:pt x="2331" y="278"/>
                  </a:lnTo>
                  <a:lnTo>
                    <a:pt x="2438" y="203"/>
                  </a:lnTo>
                  <a:lnTo>
                    <a:pt x="2542" y="146"/>
                  </a:lnTo>
                  <a:lnTo>
                    <a:pt x="2649" y="100"/>
                  </a:lnTo>
                  <a:lnTo>
                    <a:pt x="2749" y="75"/>
                  </a:lnTo>
                  <a:lnTo>
                    <a:pt x="2845" y="61"/>
                  </a:lnTo>
                  <a:lnTo>
                    <a:pt x="2941" y="68"/>
                  </a:lnTo>
                  <a:lnTo>
                    <a:pt x="3031" y="93"/>
                  </a:lnTo>
                  <a:lnTo>
                    <a:pt x="3113" y="136"/>
                  </a:lnTo>
                  <a:lnTo>
                    <a:pt x="3188" y="196"/>
                  </a:lnTo>
                  <a:lnTo>
                    <a:pt x="3252" y="271"/>
                  </a:lnTo>
                  <a:lnTo>
                    <a:pt x="3305" y="360"/>
                  </a:lnTo>
                  <a:lnTo>
                    <a:pt x="3352" y="464"/>
                  </a:lnTo>
                  <a:lnTo>
                    <a:pt x="3387" y="578"/>
                  </a:lnTo>
                  <a:lnTo>
                    <a:pt x="3416" y="707"/>
                  </a:lnTo>
                  <a:lnTo>
                    <a:pt x="3544" y="710"/>
                  </a:lnTo>
                  <a:lnTo>
                    <a:pt x="3666" y="725"/>
                  </a:lnTo>
                  <a:lnTo>
                    <a:pt x="3776" y="750"/>
                  </a:lnTo>
                  <a:lnTo>
                    <a:pt x="3873" y="785"/>
                  </a:lnTo>
                  <a:lnTo>
                    <a:pt x="3959" y="832"/>
                  </a:lnTo>
                  <a:lnTo>
                    <a:pt x="4033" y="892"/>
                  </a:lnTo>
                  <a:lnTo>
                    <a:pt x="4091" y="967"/>
                  </a:lnTo>
                  <a:lnTo>
                    <a:pt x="4133" y="1049"/>
                  </a:lnTo>
                  <a:lnTo>
                    <a:pt x="4158" y="1142"/>
                  </a:lnTo>
                  <a:lnTo>
                    <a:pt x="4166" y="1239"/>
                  </a:lnTo>
                  <a:lnTo>
                    <a:pt x="4158" y="1342"/>
                  </a:lnTo>
                  <a:lnTo>
                    <a:pt x="4133" y="1453"/>
                  </a:lnTo>
                  <a:lnTo>
                    <a:pt x="4098" y="1571"/>
                  </a:lnTo>
                  <a:lnTo>
                    <a:pt x="4044" y="1688"/>
                  </a:lnTo>
                  <a:lnTo>
                    <a:pt x="4166" y="1781"/>
                  </a:lnTo>
                  <a:lnTo>
                    <a:pt x="4265" y="1878"/>
                  </a:lnTo>
                  <a:lnTo>
                    <a:pt x="4344" y="1978"/>
                  </a:lnTo>
                  <a:lnTo>
                    <a:pt x="4398" y="2081"/>
                  </a:lnTo>
                  <a:lnTo>
                    <a:pt x="4430" y="2188"/>
                  </a:lnTo>
                  <a:lnTo>
                    <a:pt x="4437" y="2295"/>
                  </a:lnTo>
                  <a:lnTo>
                    <a:pt x="4422" y="2388"/>
                  </a:lnTo>
                  <a:lnTo>
                    <a:pt x="4387" y="2474"/>
                  </a:lnTo>
                  <a:lnTo>
                    <a:pt x="4337" y="2559"/>
                  </a:lnTo>
                  <a:lnTo>
                    <a:pt x="4269" y="2642"/>
                  </a:lnTo>
                  <a:lnTo>
                    <a:pt x="4187" y="2717"/>
                  </a:lnTo>
                  <a:lnTo>
                    <a:pt x="4087" y="2788"/>
                  </a:lnTo>
                  <a:lnTo>
                    <a:pt x="3976" y="2852"/>
                  </a:lnTo>
                  <a:lnTo>
                    <a:pt x="4016" y="2977"/>
                  </a:lnTo>
                  <a:lnTo>
                    <a:pt x="4037" y="3095"/>
                  </a:lnTo>
                  <a:lnTo>
                    <a:pt x="4048" y="3209"/>
                  </a:lnTo>
                  <a:lnTo>
                    <a:pt x="4041" y="3313"/>
                  </a:lnTo>
                  <a:lnTo>
                    <a:pt x="4023" y="3409"/>
                  </a:lnTo>
                  <a:lnTo>
                    <a:pt x="3987" y="3495"/>
                  </a:lnTo>
                  <a:lnTo>
                    <a:pt x="3937" y="3573"/>
                  </a:lnTo>
                  <a:lnTo>
                    <a:pt x="3869" y="3641"/>
                  </a:lnTo>
                  <a:lnTo>
                    <a:pt x="3791" y="3691"/>
                  </a:lnTo>
                  <a:lnTo>
                    <a:pt x="3702" y="3730"/>
                  </a:lnTo>
                  <a:lnTo>
                    <a:pt x="3598" y="3755"/>
                  </a:lnTo>
                  <a:lnTo>
                    <a:pt x="3487" y="3770"/>
                  </a:lnTo>
                  <a:lnTo>
                    <a:pt x="3366" y="3766"/>
                  </a:lnTo>
                  <a:lnTo>
                    <a:pt x="3234" y="3755"/>
                  </a:lnTo>
                  <a:lnTo>
                    <a:pt x="3191" y="3877"/>
                  </a:lnTo>
                  <a:lnTo>
                    <a:pt x="3141" y="3987"/>
                  </a:lnTo>
                  <a:lnTo>
                    <a:pt x="3084" y="4084"/>
                  </a:lnTo>
                  <a:lnTo>
                    <a:pt x="3020" y="4166"/>
                  </a:lnTo>
                  <a:lnTo>
                    <a:pt x="2945" y="4234"/>
                  </a:lnTo>
                  <a:lnTo>
                    <a:pt x="2866" y="4284"/>
                  </a:lnTo>
                  <a:lnTo>
                    <a:pt x="2777" y="4316"/>
                  </a:lnTo>
                  <a:lnTo>
                    <a:pt x="2684" y="4330"/>
                  </a:lnTo>
                  <a:lnTo>
                    <a:pt x="2592" y="4323"/>
                  </a:lnTo>
                  <a:lnTo>
                    <a:pt x="2495" y="4302"/>
                  </a:lnTo>
                  <a:lnTo>
                    <a:pt x="2399" y="4262"/>
                  </a:lnTo>
                  <a:lnTo>
                    <a:pt x="2302" y="4205"/>
                  </a:lnTo>
                  <a:lnTo>
                    <a:pt x="2203" y="4134"/>
                  </a:lnTo>
                  <a:lnTo>
                    <a:pt x="2106" y="4048"/>
                  </a:lnTo>
                  <a:lnTo>
                    <a:pt x="1999" y="4123"/>
                  </a:lnTo>
                  <a:lnTo>
                    <a:pt x="1896" y="4180"/>
                  </a:lnTo>
                  <a:lnTo>
                    <a:pt x="1789" y="4227"/>
                  </a:lnTo>
                  <a:lnTo>
                    <a:pt x="1689" y="4252"/>
                  </a:lnTo>
                  <a:lnTo>
                    <a:pt x="1592" y="4266"/>
                  </a:lnTo>
                  <a:lnTo>
                    <a:pt x="1496" y="4259"/>
                  </a:lnTo>
                  <a:lnTo>
                    <a:pt x="1407" y="4234"/>
                  </a:lnTo>
                  <a:lnTo>
                    <a:pt x="1325" y="4191"/>
                  </a:lnTo>
                  <a:lnTo>
                    <a:pt x="1250" y="4134"/>
                  </a:lnTo>
                  <a:lnTo>
                    <a:pt x="1185" y="4059"/>
                  </a:lnTo>
                  <a:lnTo>
                    <a:pt x="1132" y="3970"/>
                  </a:lnTo>
                  <a:lnTo>
                    <a:pt x="1085" y="3866"/>
                  </a:lnTo>
                  <a:lnTo>
                    <a:pt x="1050" y="3752"/>
                  </a:lnTo>
                  <a:lnTo>
                    <a:pt x="1021" y="3623"/>
                  </a:lnTo>
                  <a:lnTo>
                    <a:pt x="893" y="3620"/>
                  </a:lnTo>
                  <a:lnTo>
                    <a:pt x="771" y="3605"/>
                  </a:lnTo>
                  <a:lnTo>
                    <a:pt x="661" y="3580"/>
                  </a:lnTo>
                  <a:lnTo>
                    <a:pt x="564" y="3545"/>
                  </a:lnTo>
                  <a:lnTo>
                    <a:pt x="479" y="3495"/>
                  </a:lnTo>
                  <a:lnTo>
                    <a:pt x="404" y="3434"/>
                  </a:lnTo>
                  <a:lnTo>
                    <a:pt x="347" y="3363"/>
                  </a:lnTo>
                  <a:lnTo>
                    <a:pt x="304" y="3281"/>
                  </a:lnTo>
                  <a:lnTo>
                    <a:pt x="279" y="3188"/>
                  </a:lnTo>
                  <a:lnTo>
                    <a:pt x="272" y="3088"/>
                  </a:lnTo>
                  <a:lnTo>
                    <a:pt x="279" y="2984"/>
                  </a:lnTo>
                  <a:lnTo>
                    <a:pt x="304" y="2874"/>
                  </a:lnTo>
                  <a:lnTo>
                    <a:pt x="339" y="2759"/>
                  </a:lnTo>
                  <a:lnTo>
                    <a:pt x="393" y="2638"/>
                  </a:lnTo>
                  <a:lnTo>
                    <a:pt x="272" y="2545"/>
                  </a:lnTo>
                  <a:lnTo>
                    <a:pt x="172" y="2449"/>
                  </a:lnTo>
                  <a:lnTo>
                    <a:pt x="93" y="2349"/>
                  </a:lnTo>
                  <a:lnTo>
                    <a:pt x="40" y="2245"/>
                  </a:lnTo>
                  <a:lnTo>
                    <a:pt x="8" y="2138"/>
                  </a:lnTo>
                  <a:lnTo>
                    <a:pt x="0" y="2031"/>
                  </a:lnTo>
                  <a:lnTo>
                    <a:pt x="15" y="1938"/>
                  </a:lnTo>
                  <a:lnTo>
                    <a:pt x="50" y="1853"/>
                  </a:lnTo>
                  <a:lnTo>
                    <a:pt x="100" y="1767"/>
                  </a:lnTo>
                  <a:lnTo>
                    <a:pt x="168" y="1685"/>
                  </a:lnTo>
                  <a:lnTo>
                    <a:pt x="250" y="1610"/>
                  </a:lnTo>
                  <a:lnTo>
                    <a:pt x="350" y="1538"/>
                  </a:lnTo>
                  <a:lnTo>
                    <a:pt x="461" y="1474"/>
                  </a:lnTo>
                  <a:lnTo>
                    <a:pt x="422" y="1349"/>
                  </a:lnTo>
                  <a:lnTo>
                    <a:pt x="400" y="1231"/>
                  </a:lnTo>
                  <a:lnTo>
                    <a:pt x="389" y="1117"/>
                  </a:lnTo>
                  <a:lnTo>
                    <a:pt x="397" y="1014"/>
                  </a:lnTo>
                  <a:lnTo>
                    <a:pt x="414" y="917"/>
                  </a:lnTo>
                  <a:lnTo>
                    <a:pt x="450" y="832"/>
                  </a:lnTo>
                  <a:lnTo>
                    <a:pt x="500" y="753"/>
                  </a:lnTo>
                  <a:lnTo>
                    <a:pt x="568" y="689"/>
                  </a:lnTo>
                  <a:lnTo>
                    <a:pt x="646" y="635"/>
                  </a:lnTo>
                  <a:lnTo>
                    <a:pt x="736" y="596"/>
                  </a:lnTo>
                  <a:lnTo>
                    <a:pt x="839" y="571"/>
                  </a:lnTo>
                  <a:lnTo>
                    <a:pt x="950" y="560"/>
                  </a:lnTo>
                  <a:lnTo>
                    <a:pt x="1071" y="560"/>
                  </a:lnTo>
                  <a:lnTo>
                    <a:pt x="1203" y="575"/>
                  </a:lnTo>
                  <a:lnTo>
                    <a:pt x="1246" y="450"/>
                  </a:lnTo>
                  <a:lnTo>
                    <a:pt x="1296" y="339"/>
                  </a:lnTo>
                  <a:lnTo>
                    <a:pt x="1353" y="243"/>
                  </a:lnTo>
                  <a:lnTo>
                    <a:pt x="1417" y="161"/>
                  </a:lnTo>
                  <a:lnTo>
                    <a:pt x="1489" y="96"/>
                  </a:lnTo>
                  <a:lnTo>
                    <a:pt x="1571" y="46"/>
                  </a:lnTo>
                  <a:lnTo>
                    <a:pt x="1656" y="14"/>
                  </a:lnTo>
                  <a:lnTo>
                    <a:pt x="1749" y="0"/>
                  </a:lnTo>
                  <a:close/>
                </a:path>
              </a:pathLst>
            </a:custGeom>
            <a:solidFill>
              <a:schemeClr val="accent2"/>
            </a:solidFill>
            <a:ln>
              <a:noFill/>
              <a:headEnd/>
              <a:tailEnd/>
            </a:ln>
            <a:effectLst/>
          </p:spPr>
          <p:style>
            <a:lnRef idx="1">
              <a:schemeClr val="accent4"/>
            </a:lnRef>
            <a:fillRef idx="2">
              <a:schemeClr val="accent4"/>
            </a:fillRef>
            <a:effectRef idx="1">
              <a:schemeClr val="accent4"/>
            </a:effectRef>
            <a:fontRef idx="minor">
              <a:schemeClr val="dk1"/>
            </a:fontRef>
          </p:style>
          <p:txBody>
            <a:bodyPr vert="horz" wrap="square" lIns="68580" tIns="34290" rIns="68580" bIns="34290" numCol="1" anchor="t" anchorCtr="0" compatLnSpc="1">
              <a:prstTxWarp prst="textNoShape">
                <a:avLst/>
              </a:prstTxWarp>
            </a:bodyPr>
            <a:lstStyle/>
            <a:p>
              <a:endParaRPr lang="en-US">
                <a:latin typeface="+mn-ea"/>
              </a:endParaRPr>
            </a:p>
          </p:txBody>
        </p:sp>
        <p:sp>
          <p:nvSpPr>
            <p:cNvPr id="46" name="TextBox 44"/>
            <p:cNvSpPr txBox="1">
              <a:spLocks noChangeArrowheads="1"/>
            </p:cNvSpPr>
            <p:nvPr/>
          </p:nvSpPr>
          <p:spPr bwMode="auto">
            <a:xfrm>
              <a:off x="7466684" y="2297091"/>
              <a:ext cx="708168" cy="1600438"/>
            </a:xfrm>
            <a:prstGeom prst="rect">
              <a:avLst/>
            </a:prstGeom>
            <a:noFill/>
            <a:ln w="9525">
              <a:noFill/>
              <a:miter lim="800000"/>
              <a:headEnd/>
              <a:tailEnd/>
            </a:ln>
            <a:effectLst/>
          </p:spPr>
          <p:txBody>
            <a:bodyPr wrap="square">
              <a:spAutoFit/>
            </a:bodyPr>
            <a:lstStyle/>
            <a:p>
              <a:pPr algn="ctr"/>
              <a:r>
                <a:rPr lang="zh-CN" altLang="en-US" b="1" dirty="0">
                  <a:solidFill>
                    <a:schemeClr val="bg1"/>
                  </a:solidFill>
                  <a:latin typeface="+mn-ea"/>
                  <a:ea typeface="+mn-ea"/>
                  <a:cs typeface="Arial" pitchFamily="34" charset="0"/>
                </a:rPr>
                <a:t>添加</a:t>
              </a:r>
              <a:endParaRPr lang="en-US" altLang="zh-CN" b="1" dirty="0">
                <a:solidFill>
                  <a:schemeClr val="bg1"/>
                </a:solidFill>
                <a:latin typeface="+mn-ea"/>
                <a:ea typeface="+mn-ea"/>
                <a:cs typeface="Arial" pitchFamily="34" charset="0"/>
              </a:endParaRPr>
            </a:p>
            <a:p>
              <a:pPr algn="ctr"/>
              <a:r>
                <a:rPr lang="zh-CN" altLang="en-US" b="1" dirty="0">
                  <a:solidFill>
                    <a:schemeClr val="bg1"/>
                  </a:solidFill>
                  <a:latin typeface="+mn-ea"/>
                  <a:ea typeface="+mn-ea"/>
                  <a:cs typeface="Arial" pitchFamily="34" charset="0"/>
                </a:rPr>
                <a:t>文本</a:t>
              </a:r>
              <a:endParaRPr lang="en-US" b="1" dirty="0">
                <a:solidFill>
                  <a:schemeClr val="bg1"/>
                </a:solidFill>
                <a:latin typeface="+mn-ea"/>
                <a:ea typeface="+mn-ea"/>
                <a:cs typeface="Arial" pitchFamily="34" charset="0"/>
              </a:endParaRPr>
            </a:p>
          </p:txBody>
        </p:sp>
      </p:grpSp>
      <p:grpSp>
        <p:nvGrpSpPr>
          <p:cNvPr id="47" name="组合 46"/>
          <p:cNvGrpSpPr/>
          <p:nvPr/>
        </p:nvGrpSpPr>
        <p:grpSpPr>
          <a:xfrm>
            <a:off x="5261762" y="3614733"/>
            <a:ext cx="963903" cy="1428227"/>
            <a:chOff x="5446426" y="4819643"/>
            <a:chExt cx="1285204" cy="1904302"/>
          </a:xfrm>
        </p:grpSpPr>
        <p:sp>
          <p:nvSpPr>
            <p:cNvPr id="48" name="Freeform 11"/>
            <p:cNvSpPr>
              <a:spLocks noEditPoints="1"/>
            </p:cNvSpPr>
            <p:nvPr/>
          </p:nvSpPr>
          <p:spPr bwMode="auto">
            <a:xfrm rot="21129250">
              <a:off x="5446426" y="4819643"/>
              <a:ext cx="1285204" cy="1254056"/>
            </a:xfrm>
            <a:custGeom>
              <a:avLst/>
              <a:gdLst/>
              <a:ahLst/>
              <a:cxnLst>
                <a:cxn ang="0">
                  <a:pos x="1613" y="210"/>
                </a:cxn>
                <a:cxn ang="0">
                  <a:pos x="1360" y="674"/>
                </a:cxn>
                <a:cxn ang="0">
                  <a:pos x="732" y="749"/>
                </a:cxn>
                <a:cxn ang="0">
                  <a:pos x="468" y="1245"/>
                </a:cxn>
                <a:cxn ang="0">
                  <a:pos x="543" y="1681"/>
                </a:cxn>
                <a:cxn ang="0">
                  <a:pos x="50" y="2188"/>
                </a:cxn>
                <a:cxn ang="0">
                  <a:pos x="228" y="2752"/>
                </a:cxn>
                <a:cxn ang="0">
                  <a:pos x="343" y="3352"/>
                </a:cxn>
                <a:cxn ang="0">
                  <a:pos x="478" y="3841"/>
                </a:cxn>
                <a:cxn ang="0">
                  <a:pos x="1117" y="4048"/>
                </a:cxn>
                <a:cxn ang="0">
                  <a:pos x="1356" y="4540"/>
                </a:cxn>
                <a:cxn ang="0">
                  <a:pos x="1892" y="4755"/>
                </a:cxn>
                <a:cxn ang="0">
                  <a:pos x="2384" y="4530"/>
                </a:cxn>
                <a:cxn ang="0">
                  <a:pos x="2994" y="4837"/>
                </a:cxn>
                <a:cxn ang="0">
                  <a:pos x="3448" y="4573"/>
                </a:cxn>
                <a:cxn ang="0">
                  <a:pos x="3748" y="4208"/>
                </a:cxn>
                <a:cxn ang="0">
                  <a:pos x="4340" y="4066"/>
                </a:cxn>
                <a:cxn ang="0">
                  <a:pos x="4515" y="3494"/>
                </a:cxn>
                <a:cxn ang="0">
                  <a:pos x="4686" y="3041"/>
                </a:cxn>
                <a:cxn ang="0">
                  <a:pos x="4961" y="2570"/>
                </a:cxn>
                <a:cxn ang="0">
                  <a:pos x="4658" y="2013"/>
                </a:cxn>
                <a:cxn ang="0">
                  <a:pos x="4647" y="1517"/>
                </a:cxn>
                <a:cxn ang="0">
                  <a:pos x="4515" y="1031"/>
                </a:cxn>
                <a:cxn ang="0">
                  <a:pos x="3876" y="821"/>
                </a:cxn>
                <a:cxn ang="0">
                  <a:pos x="3637" y="328"/>
                </a:cxn>
                <a:cxn ang="0">
                  <a:pos x="3102" y="114"/>
                </a:cxn>
                <a:cxn ang="0">
                  <a:pos x="2609" y="342"/>
                </a:cxn>
                <a:cxn ang="0">
                  <a:pos x="1999" y="32"/>
                </a:cxn>
                <a:cxn ang="0">
                  <a:pos x="2520" y="217"/>
                </a:cxn>
                <a:cxn ang="0">
                  <a:pos x="3212" y="71"/>
                </a:cxn>
                <a:cxn ang="0">
                  <a:pos x="3633" y="274"/>
                </a:cxn>
                <a:cxn ang="0">
                  <a:pos x="3876" y="788"/>
                </a:cxn>
                <a:cxn ang="0">
                  <a:pos x="4483" y="956"/>
                </a:cxn>
                <a:cxn ang="0">
                  <a:pos x="4690" y="1403"/>
                </a:cxn>
                <a:cxn ang="0">
                  <a:pos x="4761" y="2070"/>
                </a:cxn>
                <a:cxn ang="0">
                  <a:pos x="4993" y="2584"/>
                </a:cxn>
                <a:cxn ang="0">
                  <a:pos x="4604" y="3137"/>
                </a:cxn>
                <a:cxn ang="0">
                  <a:pos x="4551" y="3737"/>
                </a:cxn>
                <a:cxn ang="0">
                  <a:pos x="4187" y="4191"/>
                </a:cxn>
                <a:cxn ang="0">
                  <a:pos x="3594" y="4365"/>
                </a:cxn>
                <a:cxn ang="0">
                  <a:pos x="3127" y="4855"/>
                </a:cxn>
                <a:cxn ang="0">
                  <a:pos x="2577" y="4730"/>
                </a:cxn>
                <a:cxn ang="0">
                  <a:pos x="1895" y="4787"/>
                </a:cxn>
                <a:cxn ang="0">
                  <a:pos x="1428" y="4665"/>
                </a:cxn>
                <a:cxn ang="0">
                  <a:pos x="1146" y="4080"/>
                </a:cxn>
                <a:cxn ang="0">
                  <a:pos x="589" y="3966"/>
                </a:cxn>
                <a:cxn ang="0">
                  <a:pos x="307" y="3552"/>
                </a:cxn>
                <a:cxn ang="0">
                  <a:pos x="325" y="2888"/>
                </a:cxn>
                <a:cxn ang="0">
                  <a:pos x="0" y="2316"/>
                </a:cxn>
                <a:cxn ang="0">
                  <a:pos x="282" y="1809"/>
                </a:cxn>
                <a:cxn ang="0">
                  <a:pos x="435" y="1245"/>
                </a:cxn>
                <a:cxn ang="0">
                  <a:pos x="632" y="778"/>
                </a:cxn>
                <a:cxn ang="0">
                  <a:pos x="1242" y="628"/>
                </a:cxn>
                <a:cxn ang="0">
                  <a:pos x="1624" y="153"/>
                </a:cxn>
              </a:cxnLst>
              <a:rect l="0" t="0" r="r" b="b"/>
              <a:pathLst>
                <a:path w="4993" h="4872">
                  <a:moveTo>
                    <a:pt x="1999" y="32"/>
                  </a:moveTo>
                  <a:lnTo>
                    <a:pt x="1934" y="35"/>
                  </a:lnTo>
                  <a:lnTo>
                    <a:pt x="1874" y="46"/>
                  </a:lnTo>
                  <a:lnTo>
                    <a:pt x="1781" y="82"/>
                  </a:lnTo>
                  <a:lnTo>
                    <a:pt x="1692" y="135"/>
                  </a:lnTo>
                  <a:lnTo>
                    <a:pt x="1613" y="210"/>
                  </a:lnTo>
                  <a:lnTo>
                    <a:pt x="1542" y="299"/>
                  </a:lnTo>
                  <a:lnTo>
                    <a:pt x="1481" y="407"/>
                  </a:lnTo>
                  <a:lnTo>
                    <a:pt x="1424" y="528"/>
                  </a:lnTo>
                  <a:lnTo>
                    <a:pt x="1378" y="664"/>
                  </a:lnTo>
                  <a:lnTo>
                    <a:pt x="1371" y="678"/>
                  </a:lnTo>
                  <a:lnTo>
                    <a:pt x="1360" y="674"/>
                  </a:lnTo>
                  <a:lnTo>
                    <a:pt x="1246" y="660"/>
                  </a:lnTo>
                  <a:lnTo>
                    <a:pt x="1142" y="656"/>
                  </a:lnTo>
                  <a:lnTo>
                    <a:pt x="1024" y="664"/>
                  </a:lnTo>
                  <a:lnTo>
                    <a:pt x="917" y="681"/>
                  </a:lnTo>
                  <a:lnTo>
                    <a:pt x="817" y="710"/>
                  </a:lnTo>
                  <a:lnTo>
                    <a:pt x="732" y="749"/>
                  </a:lnTo>
                  <a:lnTo>
                    <a:pt x="653" y="803"/>
                  </a:lnTo>
                  <a:lnTo>
                    <a:pt x="589" y="867"/>
                  </a:lnTo>
                  <a:lnTo>
                    <a:pt x="535" y="946"/>
                  </a:lnTo>
                  <a:lnTo>
                    <a:pt x="500" y="1038"/>
                  </a:lnTo>
                  <a:lnTo>
                    <a:pt x="475" y="1138"/>
                  </a:lnTo>
                  <a:lnTo>
                    <a:pt x="468" y="1245"/>
                  </a:lnTo>
                  <a:lnTo>
                    <a:pt x="471" y="1342"/>
                  </a:lnTo>
                  <a:lnTo>
                    <a:pt x="489" y="1442"/>
                  </a:lnTo>
                  <a:lnTo>
                    <a:pt x="514" y="1549"/>
                  </a:lnTo>
                  <a:lnTo>
                    <a:pt x="550" y="1660"/>
                  </a:lnTo>
                  <a:lnTo>
                    <a:pt x="553" y="1674"/>
                  </a:lnTo>
                  <a:lnTo>
                    <a:pt x="543" y="1681"/>
                  </a:lnTo>
                  <a:lnTo>
                    <a:pt x="418" y="1752"/>
                  </a:lnTo>
                  <a:lnTo>
                    <a:pt x="307" y="1831"/>
                  </a:lnTo>
                  <a:lnTo>
                    <a:pt x="214" y="1913"/>
                  </a:lnTo>
                  <a:lnTo>
                    <a:pt x="143" y="2002"/>
                  </a:lnTo>
                  <a:lnTo>
                    <a:pt x="86" y="2091"/>
                  </a:lnTo>
                  <a:lnTo>
                    <a:pt x="50" y="2188"/>
                  </a:lnTo>
                  <a:lnTo>
                    <a:pt x="32" y="2288"/>
                  </a:lnTo>
                  <a:lnTo>
                    <a:pt x="32" y="2316"/>
                  </a:lnTo>
                  <a:lnTo>
                    <a:pt x="46" y="2427"/>
                  </a:lnTo>
                  <a:lnTo>
                    <a:pt x="82" y="2538"/>
                  </a:lnTo>
                  <a:lnTo>
                    <a:pt x="146" y="2648"/>
                  </a:lnTo>
                  <a:lnTo>
                    <a:pt x="228" y="2752"/>
                  </a:lnTo>
                  <a:lnTo>
                    <a:pt x="335" y="2855"/>
                  </a:lnTo>
                  <a:lnTo>
                    <a:pt x="478" y="2963"/>
                  </a:lnTo>
                  <a:lnTo>
                    <a:pt x="471" y="2973"/>
                  </a:lnTo>
                  <a:lnTo>
                    <a:pt x="414" y="3105"/>
                  </a:lnTo>
                  <a:lnTo>
                    <a:pt x="371" y="3230"/>
                  </a:lnTo>
                  <a:lnTo>
                    <a:pt x="343" y="3352"/>
                  </a:lnTo>
                  <a:lnTo>
                    <a:pt x="335" y="3466"/>
                  </a:lnTo>
                  <a:lnTo>
                    <a:pt x="339" y="3548"/>
                  </a:lnTo>
                  <a:lnTo>
                    <a:pt x="357" y="3627"/>
                  </a:lnTo>
                  <a:lnTo>
                    <a:pt x="382" y="3698"/>
                  </a:lnTo>
                  <a:lnTo>
                    <a:pt x="418" y="3766"/>
                  </a:lnTo>
                  <a:lnTo>
                    <a:pt x="478" y="3841"/>
                  </a:lnTo>
                  <a:lnTo>
                    <a:pt x="553" y="3905"/>
                  </a:lnTo>
                  <a:lnTo>
                    <a:pt x="639" y="3955"/>
                  </a:lnTo>
                  <a:lnTo>
                    <a:pt x="742" y="3998"/>
                  </a:lnTo>
                  <a:lnTo>
                    <a:pt x="857" y="4026"/>
                  </a:lnTo>
                  <a:lnTo>
                    <a:pt x="982" y="4041"/>
                  </a:lnTo>
                  <a:lnTo>
                    <a:pt x="1117" y="4048"/>
                  </a:lnTo>
                  <a:lnTo>
                    <a:pt x="1171" y="4048"/>
                  </a:lnTo>
                  <a:lnTo>
                    <a:pt x="1174" y="4062"/>
                  </a:lnTo>
                  <a:lnTo>
                    <a:pt x="1206" y="4201"/>
                  </a:lnTo>
                  <a:lnTo>
                    <a:pt x="1246" y="4330"/>
                  </a:lnTo>
                  <a:lnTo>
                    <a:pt x="1296" y="4444"/>
                  </a:lnTo>
                  <a:lnTo>
                    <a:pt x="1356" y="4540"/>
                  </a:lnTo>
                  <a:lnTo>
                    <a:pt x="1428" y="4622"/>
                  </a:lnTo>
                  <a:lnTo>
                    <a:pt x="1506" y="4687"/>
                  </a:lnTo>
                  <a:lnTo>
                    <a:pt x="1595" y="4733"/>
                  </a:lnTo>
                  <a:lnTo>
                    <a:pt x="1688" y="4758"/>
                  </a:lnTo>
                  <a:lnTo>
                    <a:pt x="1781" y="4765"/>
                  </a:lnTo>
                  <a:lnTo>
                    <a:pt x="1892" y="4755"/>
                  </a:lnTo>
                  <a:lnTo>
                    <a:pt x="2006" y="4726"/>
                  </a:lnTo>
                  <a:lnTo>
                    <a:pt x="2120" y="4680"/>
                  </a:lnTo>
                  <a:lnTo>
                    <a:pt x="2241" y="4612"/>
                  </a:lnTo>
                  <a:lnTo>
                    <a:pt x="2363" y="4526"/>
                  </a:lnTo>
                  <a:lnTo>
                    <a:pt x="2373" y="4519"/>
                  </a:lnTo>
                  <a:lnTo>
                    <a:pt x="2384" y="4530"/>
                  </a:lnTo>
                  <a:lnTo>
                    <a:pt x="2488" y="4622"/>
                  </a:lnTo>
                  <a:lnTo>
                    <a:pt x="2588" y="4697"/>
                  </a:lnTo>
                  <a:lnTo>
                    <a:pt x="2691" y="4758"/>
                  </a:lnTo>
                  <a:lnTo>
                    <a:pt x="2795" y="4801"/>
                  </a:lnTo>
                  <a:lnTo>
                    <a:pt x="2895" y="4830"/>
                  </a:lnTo>
                  <a:lnTo>
                    <a:pt x="2994" y="4837"/>
                  </a:lnTo>
                  <a:lnTo>
                    <a:pt x="3055" y="4833"/>
                  </a:lnTo>
                  <a:lnTo>
                    <a:pt x="3119" y="4822"/>
                  </a:lnTo>
                  <a:lnTo>
                    <a:pt x="3212" y="4787"/>
                  </a:lnTo>
                  <a:lnTo>
                    <a:pt x="3298" y="4733"/>
                  </a:lnTo>
                  <a:lnTo>
                    <a:pt x="3376" y="4662"/>
                  </a:lnTo>
                  <a:lnTo>
                    <a:pt x="3448" y="4573"/>
                  </a:lnTo>
                  <a:lnTo>
                    <a:pt x="3512" y="4465"/>
                  </a:lnTo>
                  <a:lnTo>
                    <a:pt x="3569" y="4344"/>
                  </a:lnTo>
                  <a:lnTo>
                    <a:pt x="3615" y="4208"/>
                  </a:lnTo>
                  <a:lnTo>
                    <a:pt x="3619" y="4194"/>
                  </a:lnTo>
                  <a:lnTo>
                    <a:pt x="3633" y="4194"/>
                  </a:lnTo>
                  <a:lnTo>
                    <a:pt x="3748" y="4208"/>
                  </a:lnTo>
                  <a:lnTo>
                    <a:pt x="3851" y="4212"/>
                  </a:lnTo>
                  <a:lnTo>
                    <a:pt x="3969" y="4205"/>
                  </a:lnTo>
                  <a:lnTo>
                    <a:pt x="4076" y="4191"/>
                  </a:lnTo>
                  <a:lnTo>
                    <a:pt x="4176" y="4162"/>
                  </a:lnTo>
                  <a:lnTo>
                    <a:pt x="4261" y="4119"/>
                  </a:lnTo>
                  <a:lnTo>
                    <a:pt x="4340" y="4066"/>
                  </a:lnTo>
                  <a:lnTo>
                    <a:pt x="4404" y="4001"/>
                  </a:lnTo>
                  <a:lnTo>
                    <a:pt x="4454" y="3923"/>
                  </a:lnTo>
                  <a:lnTo>
                    <a:pt x="4493" y="3830"/>
                  </a:lnTo>
                  <a:lnTo>
                    <a:pt x="4515" y="3730"/>
                  </a:lnTo>
                  <a:lnTo>
                    <a:pt x="4522" y="3623"/>
                  </a:lnTo>
                  <a:lnTo>
                    <a:pt x="4515" y="3494"/>
                  </a:lnTo>
                  <a:lnTo>
                    <a:pt x="4486" y="3355"/>
                  </a:lnTo>
                  <a:lnTo>
                    <a:pt x="4444" y="3209"/>
                  </a:lnTo>
                  <a:lnTo>
                    <a:pt x="4440" y="3195"/>
                  </a:lnTo>
                  <a:lnTo>
                    <a:pt x="4451" y="3191"/>
                  </a:lnTo>
                  <a:lnTo>
                    <a:pt x="4576" y="3120"/>
                  </a:lnTo>
                  <a:lnTo>
                    <a:pt x="4686" y="3041"/>
                  </a:lnTo>
                  <a:lnTo>
                    <a:pt x="4775" y="2955"/>
                  </a:lnTo>
                  <a:lnTo>
                    <a:pt x="4850" y="2870"/>
                  </a:lnTo>
                  <a:lnTo>
                    <a:pt x="4908" y="2777"/>
                  </a:lnTo>
                  <a:lnTo>
                    <a:pt x="4943" y="2681"/>
                  </a:lnTo>
                  <a:lnTo>
                    <a:pt x="4957" y="2581"/>
                  </a:lnTo>
                  <a:lnTo>
                    <a:pt x="4961" y="2570"/>
                  </a:lnTo>
                  <a:lnTo>
                    <a:pt x="4961" y="2552"/>
                  </a:lnTo>
                  <a:lnTo>
                    <a:pt x="4947" y="2441"/>
                  </a:lnTo>
                  <a:lnTo>
                    <a:pt x="4911" y="2331"/>
                  </a:lnTo>
                  <a:lnTo>
                    <a:pt x="4847" y="2220"/>
                  </a:lnTo>
                  <a:lnTo>
                    <a:pt x="4765" y="2116"/>
                  </a:lnTo>
                  <a:lnTo>
                    <a:pt x="4658" y="2013"/>
                  </a:lnTo>
                  <a:lnTo>
                    <a:pt x="4529" y="1917"/>
                  </a:lnTo>
                  <a:lnTo>
                    <a:pt x="4515" y="1909"/>
                  </a:lnTo>
                  <a:lnTo>
                    <a:pt x="4522" y="1895"/>
                  </a:lnTo>
                  <a:lnTo>
                    <a:pt x="4579" y="1763"/>
                  </a:lnTo>
                  <a:lnTo>
                    <a:pt x="4622" y="1638"/>
                  </a:lnTo>
                  <a:lnTo>
                    <a:pt x="4647" y="1517"/>
                  </a:lnTo>
                  <a:lnTo>
                    <a:pt x="4654" y="1403"/>
                  </a:lnTo>
                  <a:lnTo>
                    <a:pt x="4651" y="1320"/>
                  </a:lnTo>
                  <a:lnTo>
                    <a:pt x="4636" y="1245"/>
                  </a:lnTo>
                  <a:lnTo>
                    <a:pt x="4611" y="1174"/>
                  </a:lnTo>
                  <a:lnTo>
                    <a:pt x="4576" y="1106"/>
                  </a:lnTo>
                  <a:lnTo>
                    <a:pt x="4515" y="1031"/>
                  </a:lnTo>
                  <a:lnTo>
                    <a:pt x="4440" y="967"/>
                  </a:lnTo>
                  <a:lnTo>
                    <a:pt x="4354" y="913"/>
                  </a:lnTo>
                  <a:lnTo>
                    <a:pt x="4251" y="871"/>
                  </a:lnTo>
                  <a:lnTo>
                    <a:pt x="4137" y="842"/>
                  </a:lnTo>
                  <a:lnTo>
                    <a:pt x="4012" y="828"/>
                  </a:lnTo>
                  <a:lnTo>
                    <a:pt x="3876" y="821"/>
                  </a:lnTo>
                  <a:lnTo>
                    <a:pt x="3822" y="821"/>
                  </a:lnTo>
                  <a:lnTo>
                    <a:pt x="3819" y="806"/>
                  </a:lnTo>
                  <a:lnTo>
                    <a:pt x="3787" y="667"/>
                  </a:lnTo>
                  <a:lnTo>
                    <a:pt x="3748" y="539"/>
                  </a:lnTo>
                  <a:lnTo>
                    <a:pt x="3698" y="428"/>
                  </a:lnTo>
                  <a:lnTo>
                    <a:pt x="3637" y="328"/>
                  </a:lnTo>
                  <a:lnTo>
                    <a:pt x="3566" y="249"/>
                  </a:lnTo>
                  <a:lnTo>
                    <a:pt x="3487" y="185"/>
                  </a:lnTo>
                  <a:lnTo>
                    <a:pt x="3398" y="139"/>
                  </a:lnTo>
                  <a:lnTo>
                    <a:pt x="3305" y="110"/>
                  </a:lnTo>
                  <a:lnTo>
                    <a:pt x="3212" y="103"/>
                  </a:lnTo>
                  <a:lnTo>
                    <a:pt x="3102" y="114"/>
                  </a:lnTo>
                  <a:lnTo>
                    <a:pt x="2987" y="142"/>
                  </a:lnTo>
                  <a:lnTo>
                    <a:pt x="2873" y="192"/>
                  </a:lnTo>
                  <a:lnTo>
                    <a:pt x="2752" y="260"/>
                  </a:lnTo>
                  <a:lnTo>
                    <a:pt x="2630" y="342"/>
                  </a:lnTo>
                  <a:lnTo>
                    <a:pt x="2620" y="349"/>
                  </a:lnTo>
                  <a:lnTo>
                    <a:pt x="2609" y="342"/>
                  </a:lnTo>
                  <a:lnTo>
                    <a:pt x="2506" y="249"/>
                  </a:lnTo>
                  <a:lnTo>
                    <a:pt x="2402" y="174"/>
                  </a:lnTo>
                  <a:lnTo>
                    <a:pt x="2298" y="110"/>
                  </a:lnTo>
                  <a:lnTo>
                    <a:pt x="2199" y="67"/>
                  </a:lnTo>
                  <a:lnTo>
                    <a:pt x="2095" y="42"/>
                  </a:lnTo>
                  <a:lnTo>
                    <a:pt x="1999" y="32"/>
                  </a:lnTo>
                  <a:close/>
                  <a:moveTo>
                    <a:pt x="1999" y="0"/>
                  </a:moveTo>
                  <a:lnTo>
                    <a:pt x="2102" y="10"/>
                  </a:lnTo>
                  <a:lnTo>
                    <a:pt x="2206" y="35"/>
                  </a:lnTo>
                  <a:lnTo>
                    <a:pt x="2309" y="78"/>
                  </a:lnTo>
                  <a:lnTo>
                    <a:pt x="2416" y="139"/>
                  </a:lnTo>
                  <a:lnTo>
                    <a:pt x="2520" y="217"/>
                  </a:lnTo>
                  <a:lnTo>
                    <a:pt x="2623" y="307"/>
                  </a:lnTo>
                  <a:lnTo>
                    <a:pt x="2745" y="224"/>
                  </a:lnTo>
                  <a:lnTo>
                    <a:pt x="2866" y="160"/>
                  </a:lnTo>
                  <a:lnTo>
                    <a:pt x="2984" y="110"/>
                  </a:lnTo>
                  <a:lnTo>
                    <a:pt x="3098" y="82"/>
                  </a:lnTo>
                  <a:lnTo>
                    <a:pt x="3212" y="71"/>
                  </a:lnTo>
                  <a:lnTo>
                    <a:pt x="3280" y="75"/>
                  </a:lnTo>
                  <a:lnTo>
                    <a:pt x="3344" y="85"/>
                  </a:lnTo>
                  <a:lnTo>
                    <a:pt x="3408" y="107"/>
                  </a:lnTo>
                  <a:lnTo>
                    <a:pt x="3491" y="150"/>
                  </a:lnTo>
                  <a:lnTo>
                    <a:pt x="3566" y="203"/>
                  </a:lnTo>
                  <a:lnTo>
                    <a:pt x="3633" y="274"/>
                  </a:lnTo>
                  <a:lnTo>
                    <a:pt x="3690" y="353"/>
                  </a:lnTo>
                  <a:lnTo>
                    <a:pt x="3744" y="446"/>
                  </a:lnTo>
                  <a:lnTo>
                    <a:pt x="3787" y="549"/>
                  </a:lnTo>
                  <a:lnTo>
                    <a:pt x="3819" y="664"/>
                  </a:lnTo>
                  <a:lnTo>
                    <a:pt x="3847" y="788"/>
                  </a:lnTo>
                  <a:lnTo>
                    <a:pt x="3876" y="788"/>
                  </a:lnTo>
                  <a:lnTo>
                    <a:pt x="3997" y="792"/>
                  </a:lnTo>
                  <a:lnTo>
                    <a:pt x="4112" y="806"/>
                  </a:lnTo>
                  <a:lnTo>
                    <a:pt x="4219" y="831"/>
                  </a:lnTo>
                  <a:lnTo>
                    <a:pt x="4315" y="863"/>
                  </a:lnTo>
                  <a:lnTo>
                    <a:pt x="4404" y="903"/>
                  </a:lnTo>
                  <a:lnTo>
                    <a:pt x="4483" y="956"/>
                  </a:lnTo>
                  <a:lnTo>
                    <a:pt x="4547" y="1017"/>
                  </a:lnTo>
                  <a:lnTo>
                    <a:pt x="4604" y="1088"/>
                  </a:lnTo>
                  <a:lnTo>
                    <a:pt x="4640" y="1160"/>
                  </a:lnTo>
                  <a:lnTo>
                    <a:pt x="4668" y="1235"/>
                  </a:lnTo>
                  <a:lnTo>
                    <a:pt x="4683" y="1317"/>
                  </a:lnTo>
                  <a:lnTo>
                    <a:pt x="4690" y="1403"/>
                  </a:lnTo>
                  <a:lnTo>
                    <a:pt x="4683" y="1517"/>
                  </a:lnTo>
                  <a:lnTo>
                    <a:pt x="4654" y="1638"/>
                  </a:lnTo>
                  <a:lnTo>
                    <a:pt x="4615" y="1767"/>
                  </a:lnTo>
                  <a:lnTo>
                    <a:pt x="4558" y="1899"/>
                  </a:lnTo>
                  <a:lnTo>
                    <a:pt x="4668" y="1981"/>
                  </a:lnTo>
                  <a:lnTo>
                    <a:pt x="4761" y="2070"/>
                  </a:lnTo>
                  <a:lnTo>
                    <a:pt x="4843" y="2159"/>
                  </a:lnTo>
                  <a:lnTo>
                    <a:pt x="4908" y="2256"/>
                  </a:lnTo>
                  <a:lnTo>
                    <a:pt x="4954" y="2352"/>
                  </a:lnTo>
                  <a:lnTo>
                    <a:pt x="4982" y="2452"/>
                  </a:lnTo>
                  <a:lnTo>
                    <a:pt x="4993" y="2552"/>
                  </a:lnTo>
                  <a:lnTo>
                    <a:pt x="4993" y="2584"/>
                  </a:lnTo>
                  <a:lnTo>
                    <a:pt x="4975" y="2688"/>
                  </a:lnTo>
                  <a:lnTo>
                    <a:pt x="4936" y="2788"/>
                  </a:lnTo>
                  <a:lnTo>
                    <a:pt x="4879" y="2884"/>
                  </a:lnTo>
                  <a:lnTo>
                    <a:pt x="4804" y="2973"/>
                  </a:lnTo>
                  <a:lnTo>
                    <a:pt x="4711" y="3059"/>
                  </a:lnTo>
                  <a:lnTo>
                    <a:pt x="4604" y="3137"/>
                  </a:lnTo>
                  <a:lnTo>
                    <a:pt x="4479" y="3212"/>
                  </a:lnTo>
                  <a:lnTo>
                    <a:pt x="4511" y="3319"/>
                  </a:lnTo>
                  <a:lnTo>
                    <a:pt x="4536" y="3427"/>
                  </a:lnTo>
                  <a:lnTo>
                    <a:pt x="4554" y="3527"/>
                  </a:lnTo>
                  <a:lnTo>
                    <a:pt x="4558" y="3623"/>
                  </a:lnTo>
                  <a:lnTo>
                    <a:pt x="4551" y="3737"/>
                  </a:lnTo>
                  <a:lnTo>
                    <a:pt x="4526" y="3841"/>
                  </a:lnTo>
                  <a:lnTo>
                    <a:pt x="4486" y="3937"/>
                  </a:lnTo>
                  <a:lnTo>
                    <a:pt x="4429" y="4023"/>
                  </a:lnTo>
                  <a:lnTo>
                    <a:pt x="4361" y="4091"/>
                  </a:lnTo>
                  <a:lnTo>
                    <a:pt x="4279" y="4148"/>
                  </a:lnTo>
                  <a:lnTo>
                    <a:pt x="4187" y="4191"/>
                  </a:lnTo>
                  <a:lnTo>
                    <a:pt x="4083" y="4219"/>
                  </a:lnTo>
                  <a:lnTo>
                    <a:pt x="3972" y="4237"/>
                  </a:lnTo>
                  <a:lnTo>
                    <a:pt x="3851" y="4244"/>
                  </a:lnTo>
                  <a:lnTo>
                    <a:pt x="3751" y="4241"/>
                  </a:lnTo>
                  <a:lnTo>
                    <a:pt x="3644" y="4230"/>
                  </a:lnTo>
                  <a:lnTo>
                    <a:pt x="3594" y="4365"/>
                  </a:lnTo>
                  <a:lnTo>
                    <a:pt x="3537" y="4487"/>
                  </a:lnTo>
                  <a:lnTo>
                    <a:pt x="3473" y="4594"/>
                  </a:lnTo>
                  <a:lnTo>
                    <a:pt x="3398" y="4687"/>
                  </a:lnTo>
                  <a:lnTo>
                    <a:pt x="3316" y="4762"/>
                  </a:lnTo>
                  <a:lnTo>
                    <a:pt x="3226" y="4819"/>
                  </a:lnTo>
                  <a:lnTo>
                    <a:pt x="3127" y="4855"/>
                  </a:lnTo>
                  <a:lnTo>
                    <a:pt x="3059" y="4869"/>
                  </a:lnTo>
                  <a:lnTo>
                    <a:pt x="2994" y="4872"/>
                  </a:lnTo>
                  <a:lnTo>
                    <a:pt x="2891" y="4862"/>
                  </a:lnTo>
                  <a:lnTo>
                    <a:pt x="2787" y="4837"/>
                  </a:lnTo>
                  <a:lnTo>
                    <a:pt x="2684" y="4790"/>
                  </a:lnTo>
                  <a:lnTo>
                    <a:pt x="2577" y="4730"/>
                  </a:lnTo>
                  <a:lnTo>
                    <a:pt x="2473" y="4655"/>
                  </a:lnTo>
                  <a:lnTo>
                    <a:pt x="2370" y="4562"/>
                  </a:lnTo>
                  <a:lnTo>
                    <a:pt x="2249" y="4644"/>
                  </a:lnTo>
                  <a:lnTo>
                    <a:pt x="2127" y="4708"/>
                  </a:lnTo>
                  <a:lnTo>
                    <a:pt x="2009" y="4758"/>
                  </a:lnTo>
                  <a:lnTo>
                    <a:pt x="1895" y="4787"/>
                  </a:lnTo>
                  <a:lnTo>
                    <a:pt x="1781" y="4797"/>
                  </a:lnTo>
                  <a:lnTo>
                    <a:pt x="1713" y="4794"/>
                  </a:lnTo>
                  <a:lnTo>
                    <a:pt x="1649" y="4783"/>
                  </a:lnTo>
                  <a:lnTo>
                    <a:pt x="1585" y="4762"/>
                  </a:lnTo>
                  <a:lnTo>
                    <a:pt x="1503" y="4722"/>
                  </a:lnTo>
                  <a:lnTo>
                    <a:pt x="1428" y="4665"/>
                  </a:lnTo>
                  <a:lnTo>
                    <a:pt x="1360" y="4597"/>
                  </a:lnTo>
                  <a:lnTo>
                    <a:pt x="1299" y="4515"/>
                  </a:lnTo>
                  <a:lnTo>
                    <a:pt x="1249" y="4423"/>
                  </a:lnTo>
                  <a:lnTo>
                    <a:pt x="1206" y="4319"/>
                  </a:lnTo>
                  <a:lnTo>
                    <a:pt x="1171" y="4205"/>
                  </a:lnTo>
                  <a:lnTo>
                    <a:pt x="1146" y="4080"/>
                  </a:lnTo>
                  <a:lnTo>
                    <a:pt x="1117" y="4080"/>
                  </a:lnTo>
                  <a:lnTo>
                    <a:pt x="996" y="4076"/>
                  </a:lnTo>
                  <a:lnTo>
                    <a:pt x="882" y="4062"/>
                  </a:lnTo>
                  <a:lnTo>
                    <a:pt x="774" y="4041"/>
                  </a:lnTo>
                  <a:lnTo>
                    <a:pt x="678" y="4008"/>
                  </a:lnTo>
                  <a:lnTo>
                    <a:pt x="589" y="3966"/>
                  </a:lnTo>
                  <a:lnTo>
                    <a:pt x="510" y="3916"/>
                  </a:lnTo>
                  <a:lnTo>
                    <a:pt x="446" y="3855"/>
                  </a:lnTo>
                  <a:lnTo>
                    <a:pt x="389" y="3784"/>
                  </a:lnTo>
                  <a:lnTo>
                    <a:pt x="350" y="3712"/>
                  </a:lnTo>
                  <a:lnTo>
                    <a:pt x="325" y="3634"/>
                  </a:lnTo>
                  <a:lnTo>
                    <a:pt x="307" y="3552"/>
                  </a:lnTo>
                  <a:lnTo>
                    <a:pt x="303" y="3466"/>
                  </a:lnTo>
                  <a:lnTo>
                    <a:pt x="311" y="3352"/>
                  </a:lnTo>
                  <a:lnTo>
                    <a:pt x="335" y="3230"/>
                  </a:lnTo>
                  <a:lnTo>
                    <a:pt x="378" y="3102"/>
                  </a:lnTo>
                  <a:lnTo>
                    <a:pt x="435" y="2973"/>
                  </a:lnTo>
                  <a:lnTo>
                    <a:pt x="325" y="2888"/>
                  </a:lnTo>
                  <a:lnTo>
                    <a:pt x="232" y="2802"/>
                  </a:lnTo>
                  <a:lnTo>
                    <a:pt x="150" y="2709"/>
                  </a:lnTo>
                  <a:lnTo>
                    <a:pt x="86" y="2616"/>
                  </a:lnTo>
                  <a:lnTo>
                    <a:pt x="39" y="2516"/>
                  </a:lnTo>
                  <a:lnTo>
                    <a:pt x="11" y="2416"/>
                  </a:lnTo>
                  <a:lnTo>
                    <a:pt x="0" y="2316"/>
                  </a:lnTo>
                  <a:lnTo>
                    <a:pt x="0" y="2288"/>
                  </a:lnTo>
                  <a:lnTo>
                    <a:pt x="18" y="2184"/>
                  </a:lnTo>
                  <a:lnTo>
                    <a:pt x="54" y="2084"/>
                  </a:lnTo>
                  <a:lnTo>
                    <a:pt x="111" y="1988"/>
                  </a:lnTo>
                  <a:lnTo>
                    <a:pt x="186" y="1895"/>
                  </a:lnTo>
                  <a:lnTo>
                    <a:pt x="282" y="1809"/>
                  </a:lnTo>
                  <a:lnTo>
                    <a:pt x="389" y="1731"/>
                  </a:lnTo>
                  <a:lnTo>
                    <a:pt x="514" y="1656"/>
                  </a:lnTo>
                  <a:lnTo>
                    <a:pt x="482" y="1549"/>
                  </a:lnTo>
                  <a:lnTo>
                    <a:pt x="457" y="1442"/>
                  </a:lnTo>
                  <a:lnTo>
                    <a:pt x="439" y="1342"/>
                  </a:lnTo>
                  <a:lnTo>
                    <a:pt x="435" y="1245"/>
                  </a:lnTo>
                  <a:lnTo>
                    <a:pt x="439" y="1156"/>
                  </a:lnTo>
                  <a:lnTo>
                    <a:pt x="457" y="1071"/>
                  </a:lnTo>
                  <a:lnTo>
                    <a:pt x="482" y="988"/>
                  </a:lnTo>
                  <a:lnTo>
                    <a:pt x="518" y="917"/>
                  </a:lnTo>
                  <a:lnTo>
                    <a:pt x="564" y="849"/>
                  </a:lnTo>
                  <a:lnTo>
                    <a:pt x="632" y="778"/>
                  </a:lnTo>
                  <a:lnTo>
                    <a:pt x="714" y="724"/>
                  </a:lnTo>
                  <a:lnTo>
                    <a:pt x="807" y="678"/>
                  </a:lnTo>
                  <a:lnTo>
                    <a:pt x="910" y="649"/>
                  </a:lnTo>
                  <a:lnTo>
                    <a:pt x="1021" y="631"/>
                  </a:lnTo>
                  <a:lnTo>
                    <a:pt x="1142" y="624"/>
                  </a:lnTo>
                  <a:lnTo>
                    <a:pt x="1242" y="628"/>
                  </a:lnTo>
                  <a:lnTo>
                    <a:pt x="1349" y="639"/>
                  </a:lnTo>
                  <a:lnTo>
                    <a:pt x="1392" y="521"/>
                  </a:lnTo>
                  <a:lnTo>
                    <a:pt x="1438" y="410"/>
                  </a:lnTo>
                  <a:lnTo>
                    <a:pt x="1495" y="314"/>
                  </a:lnTo>
                  <a:lnTo>
                    <a:pt x="1556" y="224"/>
                  </a:lnTo>
                  <a:lnTo>
                    <a:pt x="1624" y="153"/>
                  </a:lnTo>
                  <a:lnTo>
                    <a:pt x="1699" y="92"/>
                  </a:lnTo>
                  <a:lnTo>
                    <a:pt x="1777" y="46"/>
                  </a:lnTo>
                  <a:lnTo>
                    <a:pt x="1867" y="14"/>
                  </a:lnTo>
                  <a:lnTo>
                    <a:pt x="1931" y="3"/>
                  </a:lnTo>
                  <a:lnTo>
                    <a:pt x="1999" y="0"/>
                  </a:lnTo>
                  <a:close/>
                </a:path>
              </a:pathLst>
            </a:custGeom>
            <a:solidFill>
              <a:schemeClr val="accent5"/>
            </a:solidFill>
            <a:ln w="0">
              <a:solidFill>
                <a:schemeClr val="accent6"/>
              </a:solidFill>
              <a:prstDash val="solid"/>
              <a:round/>
              <a:headEnd/>
              <a:tailEnd/>
            </a:ln>
            <a:effectLst/>
          </p:spPr>
          <p:txBody>
            <a:bodyPr vert="horz" wrap="square" lIns="68580" tIns="34290" rIns="68580" bIns="34290" numCol="1" anchor="t" anchorCtr="0" compatLnSpc="1">
              <a:prstTxWarp prst="textNoShape">
                <a:avLst/>
              </a:prstTxWarp>
            </a:bodyPr>
            <a:lstStyle/>
            <a:p>
              <a:endParaRPr lang="en-US">
                <a:latin typeface="+mn-ea"/>
                <a:ea typeface="+mn-ea"/>
              </a:endParaRPr>
            </a:p>
          </p:txBody>
        </p:sp>
        <p:sp>
          <p:nvSpPr>
            <p:cNvPr id="49" name="Freeform 12"/>
            <p:cNvSpPr>
              <a:spLocks/>
            </p:cNvSpPr>
            <p:nvPr/>
          </p:nvSpPr>
          <p:spPr bwMode="auto">
            <a:xfrm rot="21129250">
              <a:off x="5517983" y="4889399"/>
              <a:ext cx="1142089" cy="1114545"/>
            </a:xfrm>
            <a:custGeom>
              <a:avLst/>
              <a:gdLst/>
              <a:ahLst/>
              <a:cxnLst>
                <a:cxn ang="0">
                  <a:pos x="1942" y="25"/>
                </a:cxn>
                <a:cxn ang="0">
                  <a:pos x="2235" y="193"/>
                </a:cxn>
                <a:cxn ang="0">
                  <a:pos x="2542" y="146"/>
                </a:cxn>
                <a:cxn ang="0">
                  <a:pos x="2845" y="61"/>
                </a:cxn>
                <a:cxn ang="0">
                  <a:pos x="3113" y="136"/>
                </a:cxn>
                <a:cxn ang="0">
                  <a:pos x="3305" y="360"/>
                </a:cxn>
                <a:cxn ang="0">
                  <a:pos x="3416" y="707"/>
                </a:cxn>
                <a:cxn ang="0">
                  <a:pos x="3776" y="750"/>
                </a:cxn>
                <a:cxn ang="0">
                  <a:pos x="4033" y="892"/>
                </a:cxn>
                <a:cxn ang="0">
                  <a:pos x="4158" y="1142"/>
                </a:cxn>
                <a:cxn ang="0">
                  <a:pos x="4133" y="1453"/>
                </a:cxn>
                <a:cxn ang="0">
                  <a:pos x="4166" y="1781"/>
                </a:cxn>
                <a:cxn ang="0">
                  <a:pos x="4398" y="2081"/>
                </a:cxn>
                <a:cxn ang="0">
                  <a:pos x="4422" y="2388"/>
                </a:cxn>
                <a:cxn ang="0">
                  <a:pos x="4269" y="2642"/>
                </a:cxn>
                <a:cxn ang="0">
                  <a:pos x="3976" y="2852"/>
                </a:cxn>
                <a:cxn ang="0">
                  <a:pos x="4048" y="3209"/>
                </a:cxn>
                <a:cxn ang="0">
                  <a:pos x="3987" y="3495"/>
                </a:cxn>
                <a:cxn ang="0">
                  <a:pos x="3791" y="3691"/>
                </a:cxn>
                <a:cxn ang="0">
                  <a:pos x="3487" y="3770"/>
                </a:cxn>
                <a:cxn ang="0">
                  <a:pos x="3191" y="3877"/>
                </a:cxn>
                <a:cxn ang="0">
                  <a:pos x="3020" y="4166"/>
                </a:cxn>
                <a:cxn ang="0">
                  <a:pos x="2777" y="4316"/>
                </a:cxn>
                <a:cxn ang="0">
                  <a:pos x="2495" y="4302"/>
                </a:cxn>
                <a:cxn ang="0">
                  <a:pos x="2203" y="4134"/>
                </a:cxn>
                <a:cxn ang="0">
                  <a:pos x="1896" y="4180"/>
                </a:cxn>
                <a:cxn ang="0">
                  <a:pos x="1592" y="4266"/>
                </a:cxn>
                <a:cxn ang="0">
                  <a:pos x="1325" y="4191"/>
                </a:cxn>
                <a:cxn ang="0">
                  <a:pos x="1132" y="3970"/>
                </a:cxn>
                <a:cxn ang="0">
                  <a:pos x="1021" y="3623"/>
                </a:cxn>
                <a:cxn ang="0">
                  <a:pos x="661" y="3580"/>
                </a:cxn>
                <a:cxn ang="0">
                  <a:pos x="404" y="3434"/>
                </a:cxn>
                <a:cxn ang="0">
                  <a:pos x="279" y="3188"/>
                </a:cxn>
                <a:cxn ang="0">
                  <a:pos x="304" y="2874"/>
                </a:cxn>
                <a:cxn ang="0">
                  <a:pos x="272" y="2545"/>
                </a:cxn>
                <a:cxn ang="0">
                  <a:pos x="40" y="2245"/>
                </a:cxn>
                <a:cxn ang="0">
                  <a:pos x="15" y="1938"/>
                </a:cxn>
                <a:cxn ang="0">
                  <a:pos x="168" y="1685"/>
                </a:cxn>
                <a:cxn ang="0">
                  <a:pos x="461" y="1474"/>
                </a:cxn>
                <a:cxn ang="0">
                  <a:pos x="389" y="1117"/>
                </a:cxn>
                <a:cxn ang="0">
                  <a:pos x="450" y="832"/>
                </a:cxn>
                <a:cxn ang="0">
                  <a:pos x="646" y="635"/>
                </a:cxn>
                <a:cxn ang="0">
                  <a:pos x="950" y="560"/>
                </a:cxn>
                <a:cxn ang="0">
                  <a:pos x="1246" y="450"/>
                </a:cxn>
                <a:cxn ang="0">
                  <a:pos x="1417" y="161"/>
                </a:cxn>
                <a:cxn ang="0">
                  <a:pos x="1656" y="14"/>
                </a:cxn>
              </a:cxnLst>
              <a:rect l="0" t="0" r="r" b="b"/>
              <a:pathLst>
                <a:path w="4437" h="4330">
                  <a:moveTo>
                    <a:pt x="1749" y="0"/>
                  </a:moveTo>
                  <a:lnTo>
                    <a:pt x="1846" y="3"/>
                  </a:lnTo>
                  <a:lnTo>
                    <a:pt x="1942" y="25"/>
                  </a:lnTo>
                  <a:lnTo>
                    <a:pt x="2038" y="64"/>
                  </a:lnTo>
                  <a:lnTo>
                    <a:pt x="2135" y="121"/>
                  </a:lnTo>
                  <a:lnTo>
                    <a:pt x="2235" y="193"/>
                  </a:lnTo>
                  <a:lnTo>
                    <a:pt x="2331" y="278"/>
                  </a:lnTo>
                  <a:lnTo>
                    <a:pt x="2438" y="203"/>
                  </a:lnTo>
                  <a:lnTo>
                    <a:pt x="2542" y="146"/>
                  </a:lnTo>
                  <a:lnTo>
                    <a:pt x="2649" y="100"/>
                  </a:lnTo>
                  <a:lnTo>
                    <a:pt x="2749" y="75"/>
                  </a:lnTo>
                  <a:lnTo>
                    <a:pt x="2845" y="61"/>
                  </a:lnTo>
                  <a:lnTo>
                    <a:pt x="2941" y="68"/>
                  </a:lnTo>
                  <a:lnTo>
                    <a:pt x="3031" y="93"/>
                  </a:lnTo>
                  <a:lnTo>
                    <a:pt x="3113" y="136"/>
                  </a:lnTo>
                  <a:lnTo>
                    <a:pt x="3188" y="196"/>
                  </a:lnTo>
                  <a:lnTo>
                    <a:pt x="3252" y="271"/>
                  </a:lnTo>
                  <a:lnTo>
                    <a:pt x="3305" y="360"/>
                  </a:lnTo>
                  <a:lnTo>
                    <a:pt x="3352" y="464"/>
                  </a:lnTo>
                  <a:lnTo>
                    <a:pt x="3387" y="578"/>
                  </a:lnTo>
                  <a:lnTo>
                    <a:pt x="3416" y="707"/>
                  </a:lnTo>
                  <a:lnTo>
                    <a:pt x="3544" y="710"/>
                  </a:lnTo>
                  <a:lnTo>
                    <a:pt x="3666" y="725"/>
                  </a:lnTo>
                  <a:lnTo>
                    <a:pt x="3776" y="750"/>
                  </a:lnTo>
                  <a:lnTo>
                    <a:pt x="3873" y="785"/>
                  </a:lnTo>
                  <a:lnTo>
                    <a:pt x="3959" y="832"/>
                  </a:lnTo>
                  <a:lnTo>
                    <a:pt x="4033" y="892"/>
                  </a:lnTo>
                  <a:lnTo>
                    <a:pt x="4091" y="967"/>
                  </a:lnTo>
                  <a:lnTo>
                    <a:pt x="4133" y="1049"/>
                  </a:lnTo>
                  <a:lnTo>
                    <a:pt x="4158" y="1142"/>
                  </a:lnTo>
                  <a:lnTo>
                    <a:pt x="4166" y="1239"/>
                  </a:lnTo>
                  <a:lnTo>
                    <a:pt x="4158" y="1342"/>
                  </a:lnTo>
                  <a:lnTo>
                    <a:pt x="4133" y="1453"/>
                  </a:lnTo>
                  <a:lnTo>
                    <a:pt x="4098" y="1571"/>
                  </a:lnTo>
                  <a:lnTo>
                    <a:pt x="4044" y="1688"/>
                  </a:lnTo>
                  <a:lnTo>
                    <a:pt x="4166" y="1781"/>
                  </a:lnTo>
                  <a:lnTo>
                    <a:pt x="4265" y="1878"/>
                  </a:lnTo>
                  <a:lnTo>
                    <a:pt x="4344" y="1978"/>
                  </a:lnTo>
                  <a:lnTo>
                    <a:pt x="4398" y="2081"/>
                  </a:lnTo>
                  <a:lnTo>
                    <a:pt x="4430" y="2188"/>
                  </a:lnTo>
                  <a:lnTo>
                    <a:pt x="4437" y="2295"/>
                  </a:lnTo>
                  <a:lnTo>
                    <a:pt x="4422" y="2388"/>
                  </a:lnTo>
                  <a:lnTo>
                    <a:pt x="4387" y="2474"/>
                  </a:lnTo>
                  <a:lnTo>
                    <a:pt x="4337" y="2559"/>
                  </a:lnTo>
                  <a:lnTo>
                    <a:pt x="4269" y="2642"/>
                  </a:lnTo>
                  <a:lnTo>
                    <a:pt x="4187" y="2717"/>
                  </a:lnTo>
                  <a:lnTo>
                    <a:pt x="4087" y="2788"/>
                  </a:lnTo>
                  <a:lnTo>
                    <a:pt x="3976" y="2852"/>
                  </a:lnTo>
                  <a:lnTo>
                    <a:pt x="4016" y="2977"/>
                  </a:lnTo>
                  <a:lnTo>
                    <a:pt x="4037" y="3095"/>
                  </a:lnTo>
                  <a:lnTo>
                    <a:pt x="4048" y="3209"/>
                  </a:lnTo>
                  <a:lnTo>
                    <a:pt x="4041" y="3313"/>
                  </a:lnTo>
                  <a:lnTo>
                    <a:pt x="4023" y="3409"/>
                  </a:lnTo>
                  <a:lnTo>
                    <a:pt x="3987" y="3495"/>
                  </a:lnTo>
                  <a:lnTo>
                    <a:pt x="3937" y="3573"/>
                  </a:lnTo>
                  <a:lnTo>
                    <a:pt x="3869" y="3641"/>
                  </a:lnTo>
                  <a:lnTo>
                    <a:pt x="3791" y="3691"/>
                  </a:lnTo>
                  <a:lnTo>
                    <a:pt x="3702" y="3730"/>
                  </a:lnTo>
                  <a:lnTo>
                    <a:pt x="3598" y="3755"/>
                  </a:lnTo>
                  <a:lnTo>
                    <a:pt x="3487" y="3770"/>
                  </a:lnTo>
                  <a:lnTo>
                    <a:pt x="3366" y="3766"/>
                  </a:lnTo>
                  <a:lnTo>
                    <a:pt x="3234" y="3755"/>
                  </a:lnTo>
                  <a:lnTo>
                    <a:pt x="3191" y="3877"/>
                  </a:lnTo>
                  <a:lnTo>
                    <a:pt x="3141" y="3987"/>
                  </a:lnTo>
                  <a:lnTo>
                    <a:pt x="3084" y="4084"/>
                  </a:lnTo>
                  <a:lnTo>
                    <a:pt x="3020" y="4166"/>
                  </a:lnTo>
                  <a:lnTo>
                    <a:pt x="2945" y="4234"/>
                  </a:lnTo>
                  <a:lnTo>
                    <a:pt x="2866" y="4284"/>
                  </a:lnTo>
                  <a:lnTo>
                    <a:pt x="2777" y="4316"/>
                  </a:lnTo>
                  <a:lnTo>
                    <a:pt x="2684" y="4330"/>
                  </a:lnTo>
                  <a:lnTo>
                    <a:pt x="2592" y="4323"/>
                  </a:lnTo>
                  <a:lnTo>
                    <a:pt x="2495" y="4302"/>
                  </a:lnTo>
                  <a:lnTo>
                    <a:pt x="2399" y="4262"/>
                  </a:lnTo>
                  <a:lnTo>
                    <a:pt x="2302" y="4205"/>
                  </a:lnTo>
                  <a:lnTo>
                    <a:pt x="2203" y="4134"/>
                  </a:lnTo>
                  <a:lnTo>
                    <a:pt x="2106" y="4048"/>
                  </a:lnTo>
                  <a:lnTo>
                    <a:pt x="1999" y="4123"/>
                  </a:lnTo>
                  <a:lnTo>
                    <a:pt x="1896" y="4180"/>
                  </a:lnTo>
                  <a:lnTo>
                    <a:pt x="1789" y="4227"/>
                  </a:lnTo>
                  <a:lnTo>
                    <a:pt x="1689" y="4252"/>
                  </a:lnTo>
                  <a:lnTo>
                    <a:pt x="1592" y="4266"/>
                  </a:lnTo>
                  <a:lnTo>
                    <a:pt x="1496" y="4259"/>
                  </a:lnTo>
                  <a:lnTo>
                    <a:pt x="1407" y="4234"/>
                  </a:lnTo>
                  <a:lnTo>
                    <a:pt x="1325" y="4191"/>
                  </a:lnTo>
                  <a:lnTo>
                    <a:pt x="1250" y="4134"/>
                  </a:lnTo>
                  <a:lnTo>
                    <a:pt x="1185" y="4059"/>
                  </a:lnTo>
                  <a:lnTo>
                    <a:pt x="1132" y="3970"/>
                  </a:lnTo>
                  <a:lnTo>
                    <a:pt x="1085" y="3866"/>
                  </a:lnTo>
                  <a:lnTo>
                    <a:pt x="1050" y="3752"/>
                  </a:lnTo>
                  <a:lnTo>
                    <a:pt x="1021" y="3623"/>
                  </a:lnTo>
                  <a:lnTo>
                    <a:pt x="893" y="3620"/>
                  </a:lnTo>
                  <a:lnTo>
                    <a:pt x="771" y="3605"/>
                  </a:lnTo>
                  <a:lnTo>
                    <a:pt x="661" y="3580"/>
                  </a:lnTo>
                  <a:lnTo>
                    <a:pt x="564" y="3545"/>
                  </a:lnTo>
                  <a:lnTo>
                    <a:pt x="479" y="3495"/>
                  </a:lnTo>
                  <a:lnTo>
                    <a:pt x="404" y="3434"/>
                  </a:lnTo>
                  <a:lnTo>
                    <a:pt x="347" y="3363"/>
                  </a:lnTo>
                  <a:lnTo>
                    <a:pt x="304" y="3281"/>
                  </a:lnTo>
                  <a:lnTo>
                    <a:pt x="279" y="3188"/>
                  </a:lnTo>
                  <a:lnTo>
                    <a:pt x="272" y="3088"/>
                  </a:lnTo>
                  <a:lnTo>
                    <a:pt x="279" y="2984"/>
                  </a:lnTo>
                  <a:lnTo>
                    <a:pt x="304" y="2874"/>
                  </a:lnTo>
                  <a:lnTo>
                    <a:pt x="339" y="2759"/>
                  </a:lnTo>
                  <a:lnTo>
                    <a:pt x="393" y="2638"/>
                  </a:lnTo>
                  <a:lnTo>
                    <a:pt x="272" y="2545"/>
                  </a:lnTo>
                  <a:lnTo>
                    <a:pt x="172" y="2449"/>
                  </a:lnTo>
                  <a:lnTo>
                    <a:pt x="93" y="2349"/>
                  </a:lnTo>
                  <a:lnTo>
                    <a:pt x="40" y="2245"/>
                  </a:lnTo>
                  <a:lnTo>
                    <a:pt x="8" y="2138"/>
                  </a:lnTo>
                  <a:lnTo>
                    <a:pt x="0" y="2031"/>
                  </a:lnTo>
                  <a:lnTo>
                    <a:pt x="15" y="1938"/>
                  </a:lnTo>
                  <a:lnTo>
                    <a:pt x="50" y="1853"/>
                  </a:lnTo>
                  <a:lnTo>
                    <a:pt x="100" y="1767"/>
                  </a:lnTo>
                  <a:lnTo>
                    <a:pt x="168" y="1685"/>
                  </a:lnTo>
                  <a:lnTo>
                    <a:pt x="250" y="1610"/>
                  </a:lnTo>
                  <a:lnTo>
                    <a:pt x="350" y="1538"/>
                  </a:lnTo>
                  <a:lnTo>
                    <a:pt x="461" y="1474"/>
                  </a:lnTo>
                  <a:lnTo>
                    <a:pt x="422" y="1349"/>
                  </a:lnTo>
                  <a:lnTo>
                    <a:pt x="400" y="1231"/>
                  </a:lnTo>
                  <a:lnTo>
                    <a:pt x="389" y="1117"/>
                  </a:lnTo>
                  <a:lnTo>
                    <a:pt x="397" y="1014"/>
                  </a:lnTo>
                  <a:lnTo>
                    <a:pt x="414" y="917"/>
                  </a:lnTo>
                  <a:lnTo>
                    <a:pt x="450" y="832"/>
                  </a:lnTo>
                  <a:lnTo>
                    <a:pt x="500" y="753"/>
                  </a:lnTo>
                  <a:lnTo>
                    <a:pt x="568" y="689"/>
                  </a:lnTo>
                  <a:lnTo>
                    <a:pt x="646" y="635"/>
                  </a:lnTo>
                  <a:lnTo>
                    <a:pt x="736" y="596"/>
                  </a:lnTo>
                  <a:lnTo>
                    <a:pt x="839" y="571"/>
                  </a:lnTo>
                  <a:lnTo>
                    <a:pt x="950" y="560"/>
                  </a:lnTo>
                  <a:lnTo>
                    <a:pt x="1071" y="560"/>
                  </a:lnTo>
                  <a:lnTo>
                    <a:pt x="1203" y="575"/>
                  </a:lnTo>
                  <a:lnTo>
                    <a:pt x="1246" y="450"/>
                  </a:lnTo>
                  <a:lnTo>
                    <a:pt x="1296" y="339"/>
                  </a:lnTo>
                  <a:lnTo>
                    <a:pt x="1353" y="243"/>
                  </a:lnTo>
                  <a:lnTo>
                    <a:pt x="1417" y="161"/>
                  </a:lnTo>
                  <a:lnTo>
                    <a:pt x="1489" y="96"/>
                  </a:lnTo>
                  <a:lnTo>
                    <a:pt x="1571" y="46"/>
                  </a:lnTo>
                  <a:lnTo>
                    <a:pt x="1656" y="14"/>
                  </a:lnTo>
                  <a:lnTo>
                    <a:pt x="1749" y="0"/>
                  </a:lnTo>
                  <a:close/>
                </a:path>
              </a:pathLst>
            </a:custGeom>
            <a:solidFill>
              <a:schemeClr val="accent6"/>
            </a:solidFill>
            <a:ln>
              <a:noFill/>
              <a:headEnd/>
              <a:tailEnd/>
            </a:ln>
            <a:effectLst/>
          </p:spPr>
          <p:style>
            <a:lnRef idx="1">
              <a:schemeClr val="accent2"/>
            </a:lnRef>
            <a:fillRef idx="3">
              <a:schemeClr val="accent2"/>
            </a:fillRef>
            <a:effectRef idx="2">
              <a:schemeClr val="accent2"/>
            </a:effectRef>
            <a:fontRef idx="minor">
              <a:schemeClr val="lt1"/>
            </a:fontRef>
          </p:style>
          <p:txBody>
            <a:bodyPr vert="horz" wrap="square" lIns="68580" tIns="34290" rIns="68580" bIns="34290" numCol="1" anchor="t" anchorCtr="0" compatLnSpc="1">
              <a:prstTxWarp prst="textNoShape">
                <a:avLst/>
              </a:prstTxWarp>
            </a:bodyPr>
            <a:lstStyle/>
            <a:p>
              <a:endParaRPr lang="en-US">
                <a:latin typeface="+mn-ea"/>
              </a:endParaRPr>
            </a:p>
          </p:txBody>
        </p:sp>
        <p:sp>
          <p:nvSpPr>
            <p:cNvPr id="50" name="TextBox 44"/>
            <p:cNvSpPr txBox="1">
              <a:spLocks noChangeArrowheads="1"/>
            </p:cNvSpPr>
            <p:nvPr/>
          </p:nvSpPr>
          <p:spPr bwMode="auto">
            <a:xfrm>
              <a:off x="5734945" y="5123506"/>
              <a:ext cx="708167" cy="1600439"/>
            </a:xfrm>
            <a:prstGeom prst="rect">
              <a:avLst/>
            </a:prstGeom>
            <a:noFill/>
            <a:ln w="9525">
              <a:noFill/>
              <a:miter lim="800000"/>
              <a:headEnd/>
              <a:tailEnd/>
            </a:ln>
            <a:effectLst/>
          </p:spPr>
          <p:txBody>
            <a:bodyPr wrap="square">
              <a:spAutoFit/>
            </a:bodyPr>
            <a:lstStyle/>
            <a:p>
              <a:pPr algn="ctr"/>
              <a:r>
                <a:rPr lang="zh-CN" altLang="en-US" b="1" dirty="0">
                  <a:solidFill>
                    <a:schemeClr val="bg1"/>
                  </a:solidFill>
                  <a:latin typeface="+mn-ea"/>
                  <a:ea typeface="+mn-ea"/>
                  <a:cs typeface="Arial" pitchFamily="34" charset="0"/>
                </a:rPr>
                <a:t>添加</a:t>
              </a:r>
              <a:endParaRPr lang="en-US" altLang="zh-CN" b="1" dirty="0">
                <a:solidFill>
                  <a:schemeClr val="bg1"/>
                </a:solidFill>
                <a:latin typeface="+mn-ea"/>
                <a:ea typeface="+mn-ea"/>
                <a:cs typeface="Arial" pitchFamily="34" charset="0"/>
              </a:endParaRPr>
            </a:p>
            <a:p>
              <a:pPr algn="ctr"/>
              <a:r>
                <a:rPr lang="zh-CN" altLang="en-US" b="1" dirty="0">
                  <a:solidFill>
                    <a:schemeClr val="bg1"/>
                  </a:solidFill>
                  <a:latin typeface="+mn-ea"/>
                  <a:ea typeface="+mn-ea"/>
                  <a:cs typeface="Arial" pitchFamily="34" charset="0"/>
                </a:rPr>
                <a:t>文本</a:t>
              </a:r>
              <a:endParaRPr lang="en-US" b="1" dirty="0">
                <a:solidFill>
                  <a:schemeClr val="bg1"/>
                </a:solidFill>
                <a:latin typeface="+mn-ea"/>
                <a:ea typeface="+mn-ea"/>
                <a:cs typeface="Arial" pitchFamily="34" charset="0"/>
              </a:endParaRPr>
            </a:p>
          </p:txBody>
        </p:sp>
      </p:grpSp>
      <p:grpSp>
        <p:nvGrpSpPr>
          <p:cNvPr id="51" name="组合 50"/>
          <p:cNvGrpSpPr/>
          <p:nvPr/>
        </p:nvGrpSpPr>
        <p:grpSpPr>
          <a:xfrm>
            <a:off x="5192186" y="764369"/>
            <a:ext cx="1000509" cy="1046359"/>
            <a:chOff x="5353657" y="1019158"/>
            <a:chExt cx="1334012" cy="1395145"/>
          </a:xfrm>
        </p:grpSpPr>
        <p:sp>
          <p:nvSpPr>
            <p:cNvPr id="52" name="Freeform 13"/>
            <p:cNvSpPr>
              <a:spLocks/>
            </p:cNvSpPr>
            <p:nvPr/>
          </p:nvSpPr>
          <p:spPr bwMode="auto">
            <a:xfrm>
              <a:off x="5353657" y="1019158"/>
              <a:ext cx="1334012" cy="1395145"/>
            </a:xfrm>
            <a:custGeom>
              <a:avLst/>
              <a:gdLst/>
              <a:ahLst/>
              <a:cxnLst>
                <a:cxn ang="0">
                  <a:pos x="2270" y="0"/>
                </a:cxn>
                <a:cxn ang="0">
                  <a:pos x="3851" y="1571"/>
                </a:cxn>
                <a:cxn ang="0">
                  <a:pos x="6046" y="1160"/>
                </a:cxn>
                <a:cxn ang="0">
                  <a:pos x="5039" y="3152"/>
                </a:cxn>
                <a:cxn ang="0">
                  <a:pos x="6110" y="5108"/>
                </a:cxn>
                <a:cxn ang="0">
                  <a:pos x="3904" y="4769"/>
                </a:cxn>
                <a:cxn ang="0">
                  <a:pos x="2373" y="6390"/>
                </a:cxn>
                <a:cxn ang="0">
                  <a:pos x="2016" y="4187"/>
                </a:cxn>
                <a:cxn ang="0">
                  <a:pos x="0" y="3234"/>
                </a:cxn>
                <a:cxn ang="0">
                  <a:pos x="1984" y="2213"/>
                </a:cxn>
                <a:cxn ang="0">
                  <a:pos x="2270" y="0"/>
                </a:cxn>
              </a:cxnLst>
              <a:rect l="0" t="0" r="r" b="b"/>
              <a:pathLst>
                <a:path w="6110" h="6390">
                  <a:moveTo>
                    <a:pt x="2270" y="0"/>
                  </a:moveTo>
                  <a:lnTo>
                    <a:pt x="3851" y="1571"/>
                  </a:lnTo>
                  <a:lnTo>
                    <a:pt x="6046" y="1160"/>
                  </a:lnTo>
                  <a:lnTo>
                    <a:pt x="5039" y="3152"/>
                  </a:lnTo>
                  <a:lnTo>
                    <a:pt x="6110" y="5108"/>
                  </a:lnTo>
                  <a:lnTo>
                    <a:pt x="3904" y="4769"/>
                  </a:lnTo>
                  <a:lnTo>
                    <a:pt x="2373" y="6390"/>
                  </a:lnTo>
                  <a:lnTo>
                    <a:pt x="2016" y="4187"/>
                  </a:lnTo>
                  <a:lnTo>
                    <a:pt x="0" y="3234"/>
                  </a:lnTo>
                  <a:lnTo>
                    <a:pt x="1984" y="2213"/>
                  </a:lnTo>
                  <a:lnTo>
                    <a:pt x="2270" y="0"/>
                  </a:lnTo>
                  <a:close/>
                </a:path>
              </a:pathLst>
            </a:custGeom>
            <a:solidFill>
              <a:schemeClr val="accent4"/>
            </a:solidFill>
            <a:ln w="0">
              <a:noFill/>
              <a:prstDash val="solid"/>
              <a:round/>
              <a:headEnd/>
              <a:tailEnd/>
            </a:ln>
            <a:effectLst/>
          </p:spPr>
          <p:txBody>
            <a:bodyPr vert="horz" wrap="square" lIns="68580" tIns="34290" rIns="68580" bIns="34290" numCol="1" anchor="t" anchorCtr="0" compatLnSpc="1">
              <a:prstTxWarp prst="textNoShape">
                <a:avLst/>
              </a:prstTxWarp>
            </a:bodyPr>
            <a:lstStyle/>
            <a:p>
              <a:endParaRPr lang="en-US">
                <a:latin typeface="+mn-ea"/>
                <a:ea typeface="+mn-ea"/>
              </a:endParaRPr>
            </a:p>
          </p:txBody>
        </p:sp>
        <p:sp>
          <p:nvSpPr>
            <p:cNvPr id="53" name="TextBox 44"/>
            <p:cNvSpPr txBox="1">
              <a:spLocks noChangeArrowheads="1"/>
            </p:cNvSpPr>
            <p:nvPr/>
          </p:nvSpPr>
          <p:spPr bwMode="auto">
            <a:xfrm>
              <a:off x="5734944" y="1508191"/>
              <a:ext cx="680640" cy="861774"/>
            </a:xfrm>
            <a:prstGeom prst="rect">
              <a:avLst/>
            </a:prstGeom>
            <a:noFill/>
            <a:ln w="9525">
              <a:noFill/>
              <a:miter lim="800000"/>
              <a:headEnd/>
              <a:tailEnd/>
            </a:ln>
            <a:effectLst/>
          </p:spPr>
          <p:txBody>
            <a:bodyPr wrap="square">
              <a:spAutoFit/>
            </a:bodyPr>
            <a:lstStyle/>
            <a:p>
              <a:pPr algn="ctr"/>
              <a:r>
                <a:rPr lang="zh-CN" altLang="en-US" b="1" dirty="0">
                  <a:solidFill>
                    <a:schemeClr val="bg1"/>
                  </a:solidFill>
                  <a:latin typeface="+mn-ea"/>
                  <a:ea typeface="+mn-ea"/>
                  <a:cs typeface="Arial" pitchFamily="34" charset="0"/>
                </a:rPr>
                <a:t>文本</a:t>
              </a:r>
              <a:endParaRPr lang="en-US" b="1" dirty="0">
                <a:solidFill>
                  <a:schemeClr val="bg1"/>
                </a:solidFill>
                <a:latin typeface="+mn-ea"/>
                <a:ea typeface="+mn-ea"/>
                <a:cs typeface="Arial" pitchFamily="34" charset="0"/>
              </a:endParaRPr>
            </a:p>
          </p:txBody>
        </p:sp>
      </p:grpSp>
      <p:grpSp>
        <p:nvGrpSpPr>
          <p:cNvPr id="54" name="组合 53"/>
          <p:cNvGrpSpPr/>
          <p:nvPr/>
        </p:nvGrpSpPr>
        <p:grpSpPr>
          <a:xfrm>
            <a:off x="6501202" y="2893222"/>
            <a:ext cx="997280" cy="1042982"/>
            <a:chOff x="7099013" y="3857628"/>
            <a:chExt cx="1329706" cy="1390643"/>
          </a:xfrm>
        </p:grpSpPr>
        <p:sp>
          <p:nvSpPr>
            <p:cNvPr id="55" name="Freeform 13"/>
            <p:cNvSpPr>
              <a:spLocks/>
            </p:cNvSpPr>
            <p:nvPr/>
          </p:nvSpPr>
          <p:spPr bwMode="auto">
            <a:xfrm>
              <a:off x="7099013" y="3857628"/>
              <a:ext cx="1329706" cy="1390643"/>
            </a:xfrm>
            <a:custGeom>
              <a:avLst/>
              <a:gdLst/>
              <a:ahLst/>
              <a:cxnLst>
                <a:cxn ang="0">
                  <a:pos x="2270" y="0"/>
                </a:cxn>
                <a:cxn ang="0">
                  <a:pos x="3851" y="1571"/>
                </a:cxn>
                <a:cxn ang="0">
                  <a:pos x="6046" y="1160"/>
                </a:cxn>
                <a:cxn ang="0">
                  <a:pos x="5039" y="3152"/>
                </a:cxn>
                <a:cxn ang="0">
                  <a:pos x="6110" y="5108"/>
                </a:cxn>
                <a:cxn ang="0">
                  <a:pos x="3904" y="4769"/>
                </a:cxn>
                <a:cxn ang="0">
                  <a:pos x="2373" y="6390"/>
                </a:cxn>
                <a:cxn ang="0">
                  <a:pos x="2016" y="4187"/>
                </a:cxn>
                <a:cxn ang="0">
                  <a:pos x="0" y="3234"/>
                </a:cxn>
                <a:cxn ang="0">
                  <a:pos x="1984" y="2213"/>
                </a:cxn>
                <a:cxn ang="0">
                  <a:pos x="2270" y="0"/>
                </a:cxn>
              </a:cxnLst>
              <a:rect l="0" t="0" r="r" b="b"/>
              <a:pathLst>
                <a:path w="6110" h="6390">
                  <a:moveTo>
                    <a:pt x="2270" y="0"/>
                  </a:moveTo>
                  <a:lnTo>
                    <a:pt x="3851" y="1571"/>
                  </a:lnTo>
                  <a:lnTo>
                    <a:pt x="6046" y="1160"/>
                  </a:lnTo>
                  <a:lnTo>
                    <a:pt x="5039" y="3152"/>
                  </a:lnTo>
                  <a:lnTo>
                    <a:pt x="6110" y="5108"/>
                  </a:lnTo>
                  <a:lnTo>
                    <a:pt x="3904" y="4769"/>
                  </a:lnTo>
                  <a:lnTo>
                    <a:pt x="2373" y="6390"/>
                  </a:lnTo>
                  <a:lnTo>
                    <a:pt x="2016" y="4187"/>
                  </a:lnTo>
                  <a:lnTo>
                    <a:pt x="0" y="3234"/>
                  </a:lnTo>
                  <a:lnTo>
                    <a:pt x="1984" y="2213"/>
                  </a:lnTo>
                  <a:lnTo>
                    <a:pt x="2270" y="0"/>
                  </a:lnTo>
                  <a:close/>
                </a:path>
              </a:pathLst>
            </a:custGeom>
            <a:solidFill>
              <a:schemeClr val="accent3"/>
            </a:solidFill>
            <a:ln w="0">
              <a:noFill/>
              <a:prstDash val="solid"/>
              <a:round/>
              <a:headEnd/>
              <a:tailEnd/>
            </a:ln>
            <a:effectLst/>
          </p:spPr>
          <p:txBody>
            <a:bodyPr vert="horz" wrap="square" lIns="68580" tIns="34290" rIns="68580" bIns="34290" numCol="1" anchor="t" anchorCtr="0" compatLnSpc="1">
              <a:prstTxWarp prst="textNoShape">
                <a:avLst/>
              </a:prstTxWarp>
            </a:bodyPr>
            <a:lstStyle/>
            <a:p>
              <a:endParaRPr lang="en-US">
                <a:latin typeface="+mn-ea"/>
                <a:ea typeface="+mn-ea"/>
              </a:endParaRPr>
            </a:p>
          </p:txBody>
        </p:sp>
        <p:sp>
          <p:nvSpPr>
            <p:cNvPr id="56" name="TextBox 44"/>
            <p:cNvSpPr txBox="1">
              <a:spLocks noChangeArrowheads="1"/>
            </p:cNvSpPr>
            <p:nvPr/>
          </p:nvSpPr>
          <p:spPr bwMode="auto">
            <a:xfrm>
              <a:off x="7494211" y="4368460"/>
              <a:ext cx="680640" cy="861775"/>
            </a:xfrm>
            <a:prstGeom prst="rect">
              <a:avLst/>
            </a:prstGeom>
            <a:noFill/>
            <a:ln w="9525">
              <a:noFill/>
              <a:miter lim="800000"/>
              <a:headEnd/>
              <a:tailEnd/>
            </a:ln>
            <a:effectLst/>
          </p:spPr>
          <p:txBody>
            <a:bodyPr wrap="square">
              <a:spAutoFit/>
            </a:bodyPr>
            <a:lstStyle/>
            <a:p>
              <a:pPr algn="ctr"/>
              <a:r>
                <a:rPr lang="zh-CN" altLang="en-US" b="1" dirty="0">
                  <a:solidFill>
                    <a:schemeClr val="bg1"/>
                  </a:solidFill>
                  <a:latin typeface="+mn-ea"/>
                  <a:ea typeface="+mn-ea"/>
                  <a:cs typeface="Arial" pitchFamily="34" charset="0"/>
                </a:rPr>
                <a:t>文本</a:t>
              </a:r>
              <a:endParaRPr lang="en-US" b="1" dirty="0">
                <a:solidFill>
                  <a:schemeClr val="bg1"/>
                </a:solidFill>
                <a:latin typeface="+mn-ea"/>
                <a:ea typeface="+mn-ea"/>
                <a:cs typeface="Arial" pitchFamily="34" charset="0"/>
              </a:endParaRPr>
            </a:p>
          </p:txBody>
        </p:sp>
      </p:grpSp>
      <p:sp>
        <p:nvSpPr>
          <p:cNvPr id="57" name="TextBox 56"/>
          <p:cNvSpPr txBox="1"/>
          <p:nvPr/>
        </p:nvSpPr>
        <p:spPr>
          <a:xfrm>
            <a:off x="5358507" y="2569299"/>
            <a:ext cx="982854" cy="323165"/>
          </a:xfrm>
          <a:prstGeom prst="rect">
            <a:avLst/>
          </a:prstGeom>
          <a:noFill/>
        </p:spPr>
        <p:txBody>
          <a:bodyPr wrap="square" rtlCol="0">
            <a:spAutoFit/>
          </a:bodyPr>
          <a:lstStyle/>
          <a:p>
            <a:r>
              <a:rPr lang="zh-CN" altLang="en-US" sz="1500" b="1" dirty="0">
                <a:solidFill>
                  <a:schemeClr val="accent3">
                    <a:lumMod val="10000"/>
                  </a:schemeClr>
                </a:solidFill>
                <a:latin typeface="+mn-ea"/>
                <a:ea typeface="+mn-ea"/>
              </a:rPr>
              <a:t>添加文本</a:t>
            </a:r>
          </a:p>
        </p:txBody>
      </p:sp>
      <p:sp>
        <p:nvSpPr>
          <p:cNvPr id="29" name="TextBox 28"/>
          <p:cNvSpPr txBox="1"/>
          <p:nvPr/>
        </p:nvSpPr>
        <p:spPr>
          <a:xfrm>
            <a:off x="2198569" y="209434"/>
            <a:ext cx="3723260" cy="415498"/>
          </a:xfrm>
          <a:prstGeom prst="rect">
            <a:avLst/>
          </a:prstGeom>
          <a:noFill/>
        </p:spPr>
        <p:txBody>
          <a:bodyPr wrap="square" rtlCol="0">
            <a:spAutoFit/>
          </a:bodyPr>
          <a:lstStyle/>
          <a:p>
            <a:r>
              <a:rPr lang="zh-CN" altLang="en-US" sz="2100" dirty="0">
                <a:solidFill>
                  <a:schemeClr val="accent2"/>
                </a:solidFill>
                <a:latin typeface="华康方圆体W7" pitchFamily="81" charset="-122"/>
                <a:ea typeface="华康方圆体W7" pitchFamily="81" charset="-122"/>
              </a:rPr>
              <a:t>点击此处添加本页标题文本</a:t>
            </a:r>
          </a:p>
        </p:txBody>
      </p:sp>
    </p:spTree>
    <p:extLst>
      <p:ext uri="{BB962C8B-B14F-4D97-AF65-F5344CB8AC3E}">
        <p14:creationId xmlns:p14="http://schemas.microsoft.com/office/powerpoint/2010/main" val="364908840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strVal val="#ppt_w*0.70"/>
                                          </p:val>
                                        </p:tav>
                                        <p:tav tm="100000">
                                          <p:val>
                                            <p:strVal val="#ppt_w"/>
                                          </p:val>
                                        </p:tav>
                                      </p:tavLst>
                                    </p:anim>
                                    <p:anim calcmode="lin" valueType="num">
                                      <p:cBhvr>
                                        <p:cTn id="8" dur="500" fill="hold"/>
                                        <p:tgtEl>
                                          <p:spTgt spid="29"/>
                                        </p:tgtEl>
                                        <p:attrNameLst>
                                          <p:attrName>ppt_h</p:attrName>
                                        </p:attrNameLst>
                                      </p:cBhvr>
                                      <p:tavLst>
                                        <p:tav tm="0">
                                          <p:val>
                                            <p:strVal val="#ppt_h"/>
                                          </p:val>
                                        </p:tav>
                                        <p:tav tm="100000">
                                          <p:val>
                                            <p:strVal val="#ppt_h"/>
                                          </p:val>
                                        </p:tav>
                                      </p:tavLst>
                                    </p:anim>
                                    <p:animEffect transition="in" filter="fade">
                                      <p:cBhvr>
                                        <p:cTn id="9" dur="500"/>
                                        <p:tgtEl>
                                          <p:spTgt spid="29"/>
                                        </p:tgtEl>
                                      </p:cBhvr>
                                    </p:animEffect>
                                  </p:childTnLst>
                                </p:cTn>
                              </p:par>
                            </p:childTnLst>
                          </p:cTn>
                        </p:par>
                        <p:par>
                          <p:cTn id="10" fill="hold">
                            <p:stCondLst>
                              <p:cond delay="1050"/>
                            </p:stCondLst>
                            <p:childTnLst>
                              <p:par>
                                <p:cTn id="11" presetID="14" presetClass="entr" presetSubtype="10" fill="hold" grpId="0"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randombar(horizontal)">
                                      <p:cBhvr>
                                        <p:cTn id="13" dur="500"/>
                                        <p:tgtEl>
                                          <p:spTgt spid="39"/>
                                        </p:tgtEl>
                                      </p:cBhvr>
                                    </p:animEffect>
                                  </p:childTnLst>
                                </p:cTn>
                              </p:par>
                            </p:childTnLst>
                          </p:cTn>
                        </p:par>
                        <p:par>
                          <p:cTn id="14" fill="hold">
                            <p:stCondLst>
                              <p:cond delay="1550"/>
                            </p:stCondLst>
                            <p:childTnLst>
                              <p:par>
                                <p:cTn id="15" presetID="22" presetClass="entr" presetSubtype="1"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up)">
                                      <p:cBhvr>
                                        <p:cTn id="17" dur="750"/>
                                        <p:tgtEl>
                                          <p:spTgt spid="38"/>
                                        </p:tgtEl>
                                      </p:cBhvr>
                                    </p:animEffect>
                                  </p:childTnLst>
                                </p:cTn>
                              </p:par>
                            </p:childTnLst>
                          </p:cTn>
                        </p:par>
                        <p:par>
                          <p:cTn id="18" fill="hold">
                            <p:stCondLst>
                              <p:cond delay="2300"/>
                            </p:stCondLst>
                            <p:childTnLst>
                              <p:par>
                                <p:cTn id="19" presetID="53" presetClass="entr" presetSubtype="16" fill="hold" grpId="0" nodeType="after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p:cTn id="21" dur="500" fill="hold"/>
                                        <p:tgtEl>
                                          <p:spTgt spid="57"/>
                                        </p:tgtEl>
                                        <p:attrNameLst>
                                          <p:attrName>ppt_w</p:attrName>
                                        </p:attrNameLst>
                                      </p:cBhvr>
                                      <p:tavLst>
                                        <p:tav tm="0">
                                          <p:val>
                                            <p:fltVal val="0"/>
                                          </p:val>
                                        </p:tav>
                                        <p:tav tm="100000">
                                          <p:val>
                                            <p:strVal val="#ppt_w"/>
                                          </p:val>
                                        </p:tav>
                                      </p:tavLst>
                                    </p:anim>
                                    <p:anim calcmode="lin" valueType="num">
                                      <p:cBhvr>
                                        <p:cTn id="22" dur="500" fill="hold"/>
                                        <p:tgtEl>
                                          <p:spTgt spid="57"/>
                                        </p:tgtEl>
                                        <p:attrNameLst>
                                          <p:attrName>ppt_h</p:attrName>
                                        </p:attrNameLst>
                                      </p:cBhvr>
                                      <p:tavLst>
                                        <p:tav tm="0">
                                          <p:val>
                                            <p:fltVal val="0"/>
                                          </p:val>
                                        </p:tav>
                                        <p:tav tm="100000">
                                          <p:val>
                                            <p:strVal val="#ppt_h"/>
                                          </p:val>
                                        </p:tav>
                                      </p:tavLst>
                                    </p:anim>
                                    <p:animEffect transition="in" filter="fade">
                                      <p:cBhvr>
                                        <p:cTn id="23" dur="500"/>
                                        <p:tgtEl>
                                          <p:spTgt spid="57"/>
                                        </p:tgtEl>
                                      </p:cBhvr>
                                    </p:animEffect>
                                  </p:childTnLst>
                                </p:cTn>
                              </p:par>
                              <p:par>
                                <p:cTn id="24" presetID="21" presetClass="entr" presetSubtype="1"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heel(1)">
                                      <p:cBhvr>
                                        <p:cTn id="26" dur="750"/>
                                        <p:tgtEl>
                                          <p:spTgt spid="31"/>
                                        </p:tgtEl>
                                      </p:cBhvr>
                                    </p:animEffect>
                                  </p:childTnLst>
                                </p:cTn>
                              </p:par>
                            </p:childTnLst>
                          </p:cTn>
                        </p:par>
                        <p:par>
                          <p:cTn id="27" fill="hold">
                            <p:stCondLst>
                              <p:cond delay="3050"/>
                            </p:stCondLst>
                            <p:childTnLst>
                              <p:par>
                                <p:cTn id="28" presetID="23" presetClass="entr" presetSubtype="16" fill="hold" nodeType="afterEffect">
                                  <p:stCondLst>
                                    <p:cond delay="0"/>
                                  </p:stCondLst>
                                  <p:childTnLst>
                                    <p:set>
                                      <p:cBhvr>
                                        <p:cTn id="29" dur="1" fill="hold">
                                          <p:stCondLst>
                                            <p:cond delay="0"/>
                                          </p:stCondLst>
                                        </p:cTn>
                                        <p:tgtEl>
                                          <p:spTgt spid="51"/>
                                        </p:tgtEl>
                                        <p:attrNameLst>
                                          <p:attrName>style.visibility</p:attrName>
                                        </p:attrNameLst>
                                      </p:cBhvr>
                                      <p:to>
                                        <p:strVal val="visible"/>
                                      </p:to>
                                    </p:set>
                                    <p:anim calcmode="lin" valueType="num">
                                      <p:cBhvr>
                                        <p:cTn id="30" dur="500" fill="hold"/>
                                        <p:tgtEl>
                                          <p:spTgt spid="51"/>
                                        </p:tgtEl>
                                        <p:attrNameLst>
                                          <p:attrName>ppt_w</p:attrName>
                                        </p:attrNameLst>
                                      </p:cBhvr>
                                      <p:tavLst>
                                        <p:tav tm="0">
                                          <p:val>
                                            <p:fltVal val="0"/>
                                          </p:val>
                                        </p:tav>
                                        <p:tav tm="100000">
                                          <p:val>
                                            <p:strVal val="#ppt_w"/>
                                          </p:val>
                                        </p:tav>
                                      </p:tavLst>
                                    </p:anim>
                                    <p:anim calcmode="lin" valueType="num">
                                      <p:cBhvr>
                                        <p:cTn id="31" dur="500" fill="hold"/>
                                        <p:tgtEl>
                                          <p:spTgt spid="51"/>
                                        </p:tgtEl>
                                        <p:attrNameLst>
                                          <p:attrName>ppt_h</p:attrName>
                                        </p:attrNameLst>
                                      </p:cBhvr>
                                      <p:tavLst>
                                        <p:tav tm="0">
                                          <p:val>
                                            <p:fltVal val="0"/>
                                          </p:val>
                                        </p:tav>
                                        <p:tav tm="100000">
                                          <p:val>
                                            <p:strVal val="#ppt_h"/>
                                          </p:val>
                                        </p:tav>
                                      </p:tavLst>
                                    </p:anim>
                                  </p:childTnLst>
                                </p:cTn>
                              </p:par>
                              <p:par>
                                <p:cTn id="32" presetID="23" presetClass="entr" presetSubtype="16" fill="hold" nodeType="withEffect">
                                  <p:stCondLst>
                                    <p:cond delay="250"/>
                                  </p:stCondLst>
                                  <p:childTnLst>
                                    <p:set>
                                      <p:cBhvr>
                                        <p:cTn id="33" dur="1" fill="hold">
                                          <p:stCondLst>
                                            <p:cond delay="0"/>
                                          </p:stCondLst>
                                        </p:cTn>
                                        <p:tgtEl>
                                          <p:spTgt spid="40"/>
                                        </p:tgtEl>
                                        <p:attrNameLst>
                                          <p:attrName>style.visibility</p:attrName>
                                        </p:attrNameLst>
                                      </p:cBhvr>
                                      <p:to>
                                        <p:strVal val="visible"/>
                                      </p:to>
                                    </p:set>
                                    <p:anim calcmode="lin" valueType="num">
                                      <p:cBhvr>
                                        <p:cTn id="34" dur="500" fill="hold"/>
                                        <p:tgtEl>
                                          <p:spTgt spid="40"/>
                                        </p:tgtEl>
                                        <p:attrNameLst>
                                          <p:attrName>ppt_w</p:attrName>
                                        </p:attrNameLst>
                                      </p:cBhvr>
                                      <p:tavLst>
                                        <p:tav tm="0">
                                          <p:val>
                                            <p:fltVal val="0"/>
                                          </p:val>
                                        </p:tav>
                                        <p:tav tm="100000">
                                          <p:val>
                                            <p:strVal val="#ppt_w"/>
                                          </p:val>
                                        </p:tav>
                                      </p:tavLst>
                                    </p:anim>
                                    <p:anim calcmode="lin" valueType="num">
                                      <p:cBhvr>
                                        <p:cTn id="35" dur="500" fill="hold"/>
                                        <p:tgtEl>
                                          <p:spTgt spid="40"/>
                                        </p:tgtEl>
                                        <p:attrNameLst>
                                          <p:attrName>ppt_h</p:attrName>
                                        </p:attrNameLst>
                                      </p:cBhvr>
                                      <p:tavLst>
                                        <p:tav tm="0">
                                          <p:val>
                                            <p:fltVal val="0"/>
                                          </p:val>
                                        </p:tav>
                                        <p:tav tm="100000">
                                          <p:val>
                                            <p:strVal val="#ppt_h"/>
                                          </p:val>
                                        </p:tav>
                                      </p:tavLst>
                                    </p:anim>
                                  </p:childTnLst>
                                </p:cTn>
                              </p:par>
                              <p:par>
                                <p:cTn id="36" presetID="23" presetClass="entr" presetSubtype="16" fill="hold" nodeType="withEffect">
                                  <p:stCondLst>
                                    <p:cond delay="500"/>
                                  </p:stCondLst>
                                  <p:childTnLst>
                                    <p:set>
                                      <p:cBhvr>
                                        <p:cTn id="37" dur="1" fill="hold">
                                          <p:stCondLst>
                                            <p:cond delay="0"/>
                                          </p:stCondLst>
                                        </p:cTn>
                                        <p:tgtEl>
                                          <p:spTgt spid="54"/>
                                        </p:tgtEl>
                                        <p:attrNameLst>
                                          <p:attrName>style.visibility</p:attrName>
                                        </p:attrNameLst>
                                      </p:cBhvr>
                                      <p:to>
                                        <p:strVal val="visible"/>
                                      </p:to>
                                    </p:set>
                                    <p:anim calcmode="lin" valueType="num">
                                      <p:cBhvr>
                                        <p:cTn id="38" dur="500" fill="hold"/>
                                        <p:tgtEl>
                                          <p:spTgt spid="54"/>
                                        </p:tgtEl>
                                        <p:attrNameLst>
                                          <p:attrName>ppt_w</p:attrName>
                                        </p:attrNameLst>
                                      </p:cBhvr>
                                      <p:tavLst>
                                        <p:tav tm="0">
                                          <p:val>
                                            <p:fltVal val="0"/>
                                          </p:val>
                                        </p:tav>
                                        <p:tav tm="100000">
                                          <p:val>
                                            <p:strVal val="#ppt_w"/>
                                          </p:val>
                                        </p:tav>
                                      </p:tavLst>
                                    </p:anim>
                                    <p:anim calcmode="lin" valueType="num">
                                      <p:cBhvr>
                                        <p:cTn id="39" dur="500" fill="hold"/>
                                        <p:tgtEl>
                                          <p:spTgt spid="54"/>
                                        </p:tgtEl>
                                        <p:attrNameLst>
                                          <p:attrName>ppt_h</p:attrName>
                                        </p:attrNameLst>
                                      </p:cBhvr>
                                      <p:tavLst>
                                        <p:tav tm="0">
                                          <p:val>
                                            <p:fltVal val="0"/>
                                          </p:val>
                                        </p:tav>
                                        <p:tav tm="100000">
                                          <p:val>
                                            <p:strVal val="#ppt_h"/>
                                          </p:val>
                                        </p:tav>
                                      </p:tavLst>
                                    </p:anim>
                                  </p:childTnLst>
                                </p:cTn>
                              </p:par>
                            </p:childTnLst>
                          </p:cTn>
                        </p:par>
                        <p:par>
                          <p:cTn id="40" fill="hold">
                            <p:stCondLst>
                              <p:cond delay="4050"/>
                            </p:stCondLst>
                            <p:childTnLst>
                              <p:par>
                                <p:cTn id="41" presetID="23" presetClass="entr" presetSubtype="288"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strVal val="4/3*#ppt_w"/>
                                          </p:val>
                                        </p:tav>
                                        <p:tav tm="100000">
                                          <p:val>
                                            <p:strVal val="#ppt_w"/>
                                          </p:val>
                                        </p:tav>
                                      </p:tavLst>
                                    </p:anim>
                                    <p:anim calcmode="lin" valueType="num">
                                      <p:cBhvr>
                                        <p:cTn id="44" dur="500" fill="hold"/>
                                        <p:tgtEl>
                                          <p:spTgt spid="34"/>
                                        </p:tgtEl>
                                        <p:attrNameLst>
                                          <p:attrName>ppt_h</p:attrName>
                                        </p:attrNameLst>
                                      </p:cBhvr>
                                      <p:tavLst>
                                        <p:tav tm="0">
                                          <p:val>
                                            <p:strVal val="4/3*#ppt_h"/>
                                          </p:val>
                                        </p:tav>
                                        <p:tav tm="100000">
                                          <p:val>
                                            <p:strVal val="#ppt_h"/>
                                          </p:val>
                                        </p:tav>
                                      </p:tavLst>
                                    </p:anim>
                                  </p:childTnLst>
                                </p:cTn>
                              </p:par>
                              <p:par>
                                <p:cTn id="45" presetID="23" presetClass="entr" presetSubtype="288" fill="hold" nodeType="withEffect">
                                  <p:stCondLst>
                                    <p:cond delay="250"/>
                                  </p:stCondLst>
                                  <p:childTnLst>
                                    <p:set>
                                      <p:cBhvr>
                                        <p:cTn id="46" dur="1" fill="hold">
                                          <p:stCondLst>
                                            <p:cond delay="0"/>
                                          </p:stCondLst>
                                        </p:cTn>
                                        <p:tgtEl>
                                          <p:spTgt spid="43"/>
                                        </p:tgtEl>
                                        <p:attrNameLst>
                                          <p:attrName>style.visibility</p:attrName>
                                        </p:attrNameLst>
                                      </p:cBhvr>
                                      <p:to>
                                        <p:strVal val="visible"/>
                                      </p:to>
                                    </p:set>
                                    <p:anim calcmode="lin" valueType="num">
                                      <p:cBhvr>
                                        <p:cTn id="47" dur="500" fill="hold"/>
                                        <p:tgtEl>
                                          <p:spTgt spid="43"/>
                                        </p:tgtEl>
                                        <p:attrNameLst>
                                          <p:attrName>ppt_w</p:attrName>
                                        </p:attrNameLst>
                                      </p:cBhvr>
                                      <p:tavLst>
                                        <p:tav tm="0">
                                          <p:val>
                                            <p:strVal val="4/3*#ppt_w"/>
                                          </p:val>
                                        </p:tav>
                                        <p:tav tm="100000">
                                          <p:val>
                                            <p:strVal val="#ppt_w"/>
                                          </p:val>
                                        </p:tav>
                                      </p:tavLst>
                                    </p:anim>
                                    <p:anim calcmode="lin" valueType="num">
                                      <p:cBhvr>
                                        <p:cTn id="48" dur="500" fill="hold"/>
                                        <p:tgtEl>
                                          <p:spTgt spid="43"/>
                                        </p:tgtEl>
                                        <p:attrNameLst>
                                          <p:attrName>ppt_h</p:attrName>
                                        </p:attrNameLst>
                                      </p:cBhvr>
                                      <p:tavLst>
                                        <p:tav tm="0">
                                          <p:val>
                                            <p:strVal val="4/3*#ppt_h"/>
                                          </p:val>
                                        </p:tav>
                                        <p:tav tm="100000">
                                          <p:val>
                                            <p:strVal val="#ppt_h"/>
                                          </p:val>
                                        </p:tav>
                                      </p:tavLst>
                                    </p:anim>
                                  </p:childTnLst>
                                </p:cTn>
                              </p:par>
                              <p:par>
                                <p:cTn id="49" presetID="23" presetClass="entr" presetSubtype="288" fill="hold" nodeType="withEffect">
                                  <p:stCondLst>
                                    <p:cond delay="500"/>
                                  </p:stCondLst>
                                  <p:childTnLst>
                                    <p:set>
                                      <p:cBhvr>
                                        <p:cTn id="50" dur="1" fill="hold">
                                          <p:stCondLst>
                                            <p:cond delay="0"/>
                                          </p:stCondLst>
                                        </p:cTn>
                                        <p:tgtEl>
                                          <p:spTgt spid="47"/>
                                        </p:tgtEl>
                                        <p:attrNameLst>
                                          <p:attrName>style.visibility</p:attrName>
                                        </p:attrNameLst>
                                      </p:cBhvr>
                                      <p:to>
                                        <p:strVal val="visible"/>
                                      </p:to>
                                    </p:set>
                                    <p:anim calcmode="lin" valueType="num">
                                      <p:cBhvr>
                                        <p:cTn id="51" dur="500" fill="hold"/>
                                        <p:tgtEl>
                                          <p:spTgt spid="47"/>
                                        </p:tgtEl>
                                        <p:attrNameLst>
                                          <p:attrName>ppt_w</p:attrName>
                                        </p:attrNameLst>
                                      </p:cBhvr>
                                      <p:tavLst>
                                        <p:tav tm="0">
                                          <p:val>
                                            <p:strVal val="4/3*#ppt_w"/>
                                          </p:val>
                                        </p:tav>
                                        <p:tav tm="100000">
                                          <p:val>
                                            <p:strVal val="#ppt_w"/>
                                          </p:val>
                                        </p:tav>
                                      </p:tavLst>
                                    </p:anim>
                                    <p:anim calcmode="lin" valueType="num">
                                      <p:cBhvr>
                                        <p:cTn id="52" dur="500" fill="hold"/>
                                        <p:tgtEl>
                                          <p:spTgt spid="4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57"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3993112" y="1054533"/>
            <a:ext cx="1040851" cy="1482725"/>
          </a:xfrm>
          <a:custGeom>
            <a:avLst/>
            <a:gdLst/>
            <a:ahLst/>
            <a:cxnLst>
              <a:cxn ang="0">
                <a:pos x="224" y="205"/>
              </a:cxn>
              <a:cxn ang="0">
                <a:pos x="207" y="229"/>
              </a:cxn>
              <a:cxn ang="0">
                <a:pos x="201" y="220"/>
              </a:cxn>
              <a:cxn ang="0">
                <a:pos x="179" y="211"/>
              </a:cxn>
              <a:cxn ang="0">
                <a:pos x="156" y="220"/>
              </a:cxn>
              <a:cxn ang="0">
                <a:pos x="147" y="243"/>
              </a:cxn>
              <a:cxn ang="0">
                <a:pos x="156" y="265"/>
              </a:cxn>
              <a:cxn ang="0">
                <a:pos x="175" y="275"/>
              </a:cxn>
              <a:cxn ang="0">
                <a:pos x="141" y="322"/>
              </a:cxn>
              <a:cxn ang="0">
                <a:pos x="122" y="283"/>
              </a:cxn>
              <a:cxn ang="0">
                <a:pos x="102" y="322"/>
              </a:cxn>
              <a:cxn ang="0">
                <a:pos x="63" y="269"/>
              </a:cxn>
              <a:cxn ang="0">
                <a:pos x="54" y="283"/>
              </a:cxn>
              <a:cxn ang="0">
                <a:pos x="32" y="293"/>
              </a:cxn>
              <a:cxn ang="0">
                <a:pos x="9" y="283"/>
              </a:cxn>
              <a:cxn ang="0">
                <a:pos x="0" y="261"/>
              </a:cxn>
              <a:cxn ang="0">
                <a:pos x="9" y="238"/>
              </a:cxn>
              <a:cxn ang="0">
                <a:pos x="32" y="229"/>
              </a:cxn>
              <a:cxn ang="0">
                <a:pos x="33" y="229"/>
              </a:cxn>
              <a:cxn ang="0">
                <a:pos x="15" y="205"/>
              </a:cxn>
              <a:cxn ang="0">
                <a:pos x="122" y="0"/>
              </a:cxn>
              <a:cxn ang="0">
                <a:pos x="224" y="205"/>
              </a:cxn>
            </a:cxnLst>
            <a:rect l="0" t="0" r="r" b="b"/>
            <a:pathLst>
              <a:path w="224" h="322">
                <a:moveTo>
                  <a:pt x="224" y="205"/>
                </a:moveTo>
                <a:cubicBezTo>
                  <a:pt x="207" y="229"/>
                  <a:pt x="207" y="229"/>
                  <a:pt x="207" y="229"/>
                </a:cubicBezTo>
                <a:cubicBezTo>
                  <a:pt x="206" y="226"/>
                  <a:pt x="204" y="223"/>
                  <a:pt x="201" y="220"/>
                </a:cubicBezTo>
                <a:cubicBezTo>
                  <a:pt x="195" y="214"/>
                  <a:pt x="188" y="211"/>
                  <a:pt x="179" y="211"/>
                </a:cubicBezTo>
                <a:cubicBezTo>
                  <a:pt x="170" y="211"/>
                  <a:pt x="163" y="214"/>
                  <a:pt x="156" y="220"/>
                </a:cubicBezTo>
                <a:cubicBezTo>
                  <a:pt x="150" y="227"/>
                  <a:pt x="147" y="234"/>
                  <a:pt x="147" y="243"/>
                </a:cubicBezTo>
                <a:cubicBezTo>
                  <a:pt x="147" y="252"/>
                  <a:pt x="150" y="259"/>
                  <a:pt x="156" y="265"/>
                </a:cubicBezTo>
                <a:cubicBezTo>
                  <a:pt x="162" y="271"/>
                  <a:pt x="168" y="274"/>
                  <a:pt x="175" y="275"/>
                </a:cubicBezTo>
                <a:cubicBezTo>
                  <a:pt x="141" y="322"/>
                  <a:pt x="141" y="322"/>
                  <a:pt x="141" y="322"/>
                </a:cubicBezTo>
                <a:cubicBezTo>
                  <a:pt x="122" y="283"/>
                  <a:pt x="122" y="283"/>
                  <a:pt x="122" y="283"/>
                </a:cubicBezTo>
                <a:cubicBezTo>
                  <a:pt x="102" y="322"/>
                  <a:pt x="102" y="322"/>
                  <a:pt x="102" y="322"/>
                </a:cubicBezTo>
                <a:cubicBezTo>
                  <a:pt x="63" y="269"/>
                  <a:pt x="63" y="269"/>
                  <a:pt x="63" y="269"/>
                </a:cubicBezTo>
                <a:cubicBezTo>
                  <a:pt x="61" y="275"/>
                  <a:pt x="58" y="279"/>
                  <a:pt x="54" y="283"/>
                </a:cubicBezTo>
                <a:cubicBezTo>
                  <a:pt x="48" y="290"/>
                  <a:pt x="41" y="293"/>
                  <a:pt x="32" y="293"/>
                </a:cubicBezTo>
                <a:cubicBezTo>
                  <a:pt x="23" y="293"/>
                  <a:pt x="15" y="290"/>
                  <a:pt x="9" y="283"/>
                </a:cubicBezTo>
                <a:cubicBezTo>
                  <a:pt x="3" y="277"/>
                  <a:pt x="0" y="270"/>
                  <a:pt x="0" y="261"/>
                </a:cubicBezTo>
                <a:cubicBezTo>
                  <a:pt x="0" y="252"/>
                  <a:pt x="3" y="245"/>
                  <a:pt x="9" y="238"/>
                </a:cubicBezTo>
                <a:cubicBezTo>
                  <a:pt x="15" y="232"/>
                  <a:pt x="23" y="229"/>
                  <a:pt x="32" y="229"/>
                </a:cubicBezTo>
                <a:cubicBezTo>
                  <a:pt x="32" y="229"/>
                  <a:pt x="32" y="229"/>
                  <a:pt x="33" y="229"/>
                </a:cubicBezTo>
                <a:cubicBezTo>
                  <a:pt x="15" y="205"/>
                  <a:pt x="15" y="205"/>
                  <a:pt x="15" y="205"/>
                </a:cubicBezTo>
                <a:cubicBezTo>
                  <a:pt x="122" y="0"/>
                  <a:pt x="122" y="0"/>
                  <a:pt x="122" y="0"/>
                </a:cubicBezTo>
                <a:lnTo>
                  <a:pt x="224" y="205"/>
                </a:lnTo>
                <a:close/>
              </a:path>
            </a:pathLst>
          </a:custGeom>
          <a:solidFill>
            <a:srgbClr val="6BD2D5"/>
          </a:solidFill>
          <a:ln w="19050">
            <a:solidFill>
              <a:sysClr val="window" lastClr="FFFFFF"/>
            </a:solidFill>
            <a:round/>
            <a:headEnd/>
            <a:tailEnd/>
          </a:ln>
        </p:spPr>
        <p:txBody>
          <a:bodyPr lIns="91262" tIns="45631" rIns="91262" bIns="45631"/>
          <a:lstStyle/>
          <a:p>
            <a:pPr defTabSz="913118" eaLnBrk="1" fontAlgn="auto" hangingPunct="1">
              <a:spcBef>
                <a:spcPts val="0"/>
              </a:spcBef>
              <a:spcAft>
                <a:spcPts val="0"/>
              </a:spcAft>
              <a:defRPr/>
            </a:pPr>
            <a:endParaRPr lang="en-US" sz="2393" kern="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Freeform 6"/>
          <p:cNvSpPr>
            <a:spLocks/>
          </p:cNvSpPr>
          <p:nvPr/>
        </p:nvSpPr>
        <p:spPr bwMode="auto">
          <a:xfrm>
            <a:off x="3009053" y="1999095"/>
            <a:ext cx="1461347" cy="1063625"/>
          </a:xfrm>
          <a:custGeom>
            <a:avLst/>
            <a:gdLst/>
            <a:ahLst/>
            <a:cxnLst>
              <a:cxn ang="0">
                <a:pos x="315" y="117"/>
              </a:cxn>
              <a:cxn ang="0">
                <a:pos x="272" y="124"/>
              </a:cxn>
              <a:cxn ang="0">
                <a:pos x="303" y="156"/>
              </a:cxn>
              <a:cxn ang="0">
                <a:pos x="245" y="176"/>
              </a:cxn>
              <a:cxn ang="0">
                <a:pos x="245" y="176"/>
              </a:cxn>
              <a:cxn ang="0">
                <a:pos x="255" y="199"/>
              </a:cxn>
              <a:cxn ang="0">
                <a:pos x="245" y="221"/>
              </a:cxn>
              <a:cxn ang="0">
                <a:pos x="223" y="231"/>
              </a:cxn>
              <a:cxn ang="0">
                <a:pos x="200" y="221"/>
              </a:cxn>
              <a:cxn ang="0">
                <a:pos x="191" y="199"/>
              </a:cxn>
              <a:cxn ang="0">
                <a:pos x="191" y="195"/>
              </a:cxn>
              <a:cxn ang="0">
                <a:pos x="166" y="204"/>
              </a:cxn>
              <a:cxn ang="0">
                <a:pos x="0" y="36"/>
              </a:cxn>
              <a:cxn ang="0">
                <a:pos x="228" y="0"/>
              </a:cxn>
              <a:cxn ang="0">
                <a:pos x="246" y="24"/>
              </a:cxn>
              <a:cxn ang="0">
                <a:pos x="245" y="24"/>
              </a:cxn>
              <a:cxn ang="0">
                <a:pos x="222" y="33"/>
              </a:cxn>
              <a:cxn ang="0">
                <a:pos x="213" y="56"/>
              </a:cxn>
              <a:cxn ang="0">
                <a:pos x="222" y="78"/>
              </a:cxn>
              <a:cxn ang="0">
                <a:pos x="245" y="88"/>
              </a:cxn>
              <a:cxn ang="0">
                <a:pos x="267" y="78"/>
              </a:cxn>
              <a:cxn ang="0">
                <a:pos x="276" y="64"/>
              </a:cxn>
              <a:cxn ang="0">
                <a:pos x="315" y="117"/>
              </a:cxn>
            </a:cxnLst>
            <a:rect l="0" t="0" r="r" b="b"/>
            <a:pathLst>
              <a:path w="315" h="231">
                <a:moveTo>
                  <a:pt x="315" y="117"/>
                </a:moveTo>
                <a:cubicBezTo>
                  <a:pt x="272" y="124"/>
                  <a:pt x="272" y="124"/>
                  <a:pt x="272" y="124"/>
                </a:cubicBezTo>
                <a:cubicBezTo>
                  <a:pt x="303" y="156"/>
                  <a:pt x="303" y="156"/>
                  <a:pt x="303" y="156"/>
                </a:cubicBezTo>
                <a:cubicBezTo>
                  <a:pt x="245" y="176"/>
                  <a:pt x="245" y="176"/>
                  <a:pt x="245" y="176"/>
                </a:cubicBezTo>
                <a:cubicBezTo>
                  <a:pt x="245" y="176"/>
                  <a:pt x="245" y="176"/>
                  <a:pt x="245" y="176"/>
                </a:cubicBezTo>
                <a:cubicBezTo>
                  <a:pt x="251" y="182"/>
                  <a:pt x="255" y="190"/>
                  <a:pt x="255" y="199"/>
                </a:cubicBezTo>
                <a:cubicBezTo>
                  <a:pt x="255" y="208"/>
                  <a:pt x="251" y="215"/>
                  <a:pt x="245" y="221"/>
                </a:cubicBezTo>
                <a:cubicBezTo>
                  <a:pt x="239" y="227"/>
                  <a:pt x="232" y="231"/>
                  <a:pt x="223" y="231"/>
                </a:cubicBezTo>
                <a:cubicBezTo>
                  <a:pt x="214" y="231"/>
                  <a:pt x="206" y="227"/>
                  <a:pt x="200" y="221"/>
                </a:cubicBezTo>
                <a:cubicBezTo>
                  <a:pt x="194" y="215"/>
                  <a:pt x="191" y="208"/>
                  <a:pt x="191" y="199"/>
                </a:cubicBezTo>
                <a:cubicBezTo>
                  <a:pt x="191" y="198"/>
                  <a:pt x="191" y="196"/>
                  <a:pt x="191" y="195"/>
                </a:cubicBezTo>
                <a:cubicBezTo>
                  <a:pt x="166" y="204"/>
                  <a:pt x="166" y="204"/>
                  <a:pt x="166" y="204"/>
                </a:cubicBezTo>
                <a:cubicBezTo>
                  <a:pt x="0" y="36"/>
                  <a:pt x="0" y="36"/>
                  <a:pt x="0" y="36"/>
                </a:cubicBezTo>
                <a:cubicBezTo>
                  <a:pt x="228" y="0"/>
                  <a:pt x="228" y="0"/>
                  <a:pt x="228" y="0"/>
                </a:cubicBezTo>
                <a:cubicBezTo>
                  <a:pt x="246" y="24"/>
                  <a:pt x="246" y="24"/>
                  <a:pt x="246" y="24"/>
                </a:cubicBezTo>
                <a:cubicBezTo>
                  <a:pt x="245" y="24"/>
                  <a:pt x="245" y="24"/>
                  <a:pt x="245" y="24"/>
                </a:cubicBezTo>
                <a:cubicBezTo>
                  <a:pt x="236" y="24"/>
                  <a:pt x="228" y="27"/>
                  <a:pt x="222" y="33"/>
                </a:cubicBezTo>
                <a:cubicBezTo>
                  <a:pt x="216" y="40"/>
                  <a:pt x="213" y="47"/>
                  <a:pt x="213" y="56"/>
                </a:cubicBezTo>
                <a:cubicBezTo>
                  <a:pt x="213" y="65"/>
                  <a:pt x="216" y="72"/>
                  <a:pt x="222" y="78"/>
                </a:cubicBezTo>
                <a:cubicBezTo>
                  <a:pt x="228" y="85"/>
                  <a:pt x="236" y="88"/>
                  <a:pt x="245" y="88"/>
                </a:cubicBezTo>
                <a:cubicBezTo>
                  <a:pt x="254" y="88"/>
                  <a:pt x="261" y="85"/>
                  <a:pt x="267" y="78"/>
                </a:cubicBezTo>
                <a:cubicBezTo>
                  <a:pt x="271" y="74"/>
                  <a:pt x="274" y="70"/>
                  <a:pt x="276" y="64"/>
                </a:cubicBezTo>
                <a:lnTo>
                  <a:pt x="315" y="117"/>
                </a:lnTo>
                <a:close/>
              </a:path>
            </a:pathLst>
          </a:custGeom>
          <a:solidFill>
            <a:srgbClr val="FCCB00"/>
          </a:solidFill>
          <a:ln w="19050">
            <a:solidFill>
              <a:sysClr val="window" lastClr="FFFFFF"/>
            </a:solidFill>
            <a:round/>
            <a:headEnd/>
            <a:tailEnd/>
          </a:ln>
        </p:spPr>
        <p:txBody>
          <a:bodyPr lIns="91262" tIns="45631" rIns="91262" bIns="45631"/>
          <a:lstStyle/>
          <a:p>
            <a:pPr defTabSz="913118" eaLnBrk="1" fontAlgn="auto" hangingPunct="1">
              <a:spcBef>
                <a:spcPts val="0"/>
              </a:spcBef>
              <a:spcAft>
                <a:spcPts val="0"/>
              </a:spcAft>
              <a:defRPr/>
            </a:pPr>
            <a:endParaRPr lang="en-US" sz="2393" kern="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Freeform 7"/>
          <p:cNvSpPr>
            <a:spLocks/>
          </p:cNvSpPr>
          <p:nvPr/>
        </p:nvSpPr>
        <p:spPr bwMode="auto">
          <a:xfrm>
            <a:off x="3536060" y="2716645"/>
            <a:ext cx="1243904" cy="1354138"/>
          </a:xfrm>
          <a:custGeom>
            <a:avLst/>
            <a:gdLst/>
            <a:ahLst/>
            <a:cxnLst>
              <a:cxn ang="0">
                <a:pos x="189" y="0"/>
              </a:cxn>
              <a:cxn ang="0">
                <a:pos x="179" y="46"/>
              </a:cxn>
              <a:cxn ang="0">
                <a:pos x="221" y="24"/>
              </a:cxn>
              <a:cxn ang="0">
                <a:pos x="219" y="89"/>
              </a:cxn>
              <a:cxn ang="0">
                <a:pos x="236" y="84"/>
              </a:cxn>
              <a:cxn ang="0">
                <a:pos x="258" y="93"/>
              </a:cxn>
              <a:cxn ang="0">
                <a:pos x="268" y="116"/>
              </a:cxn>
              <a:cxn ang="0">
                <a:pos x="258" y="138"/>
              </a:cxn>
              <a:cxn ang="0">
                <a:pos x="236" y="148"/>
              </a:cxn>
              <a:cxn ang="0">
                <a:pos x="218" y="142"/>
              </a:cxn>
              <a:cxn ang="0">
                <a:pos x="218" y="176"/>
              </a:cxn>
              <a:cxn ang="0">
                <a:pos x="0" y="294"/>
              </a:cxn>
              <a:cxn ang="0">
                <a:pos x="52" y="48"/>
              </a:cxn>
              <a:cxn ang="0">
                <a:pos x="77" y="39"/>
              </a:cxn>
              <a:cxn ang="0">
                <a:pos x="77" y="43"/>
              </a:cxn>
              <a:cxn ang="0">
                <a:pos x="86" y="65"/>
              </a:cxn>
              <a:cxn ang="0">
                <a:pos x="109" y="75"/>
              </a:cxn>
              <a:cxn ang="0">
                <a:pos x="131" y="65"/>
              </a:cxn>
              <a:cxn ang="0">
                <a:pos x="141" y="43"/>
              </a:cxn>
              <a:cxn ang="0">
                <a:pos x="131" y="20"/>
              </a:cxn>
              <a:cxn ang="0">
                <a:pos x="131" y="20"/>
              </a:cxn>
              <a:cxn ang="0">
                <a:pos x="189" y="0"/>
              </a:cxn>
            </a:cxnLst>
            <a:rect l="0" t="0" r="r" b="b"/>
            <a:pathLst>
              <a:path w="268" h="294">
                <a:moveTo>
                  <a:pt x="189" y="0"/>
                </a:moveTo>
                <a:cubicBezTo>
                  <a:pt x="179" y="46"/>
                  <a:pt x="179" y="46"/>
                  <a:pt x="179" y="46"/>
                </a:cubicBezTo>
                <a:cubicBezTo>
                  <a:pt x="221" y="24"/>
                  <a:pt x="221" y="24"/>
                  <a:pt x="221" y="24"/>
                </a:cubicBezTo>
                <a:cubicBezTo>
                  <a:pt x="219" y="89"/>
                  <a:pt x="219" y="89"/>
                  <a:pt x="219" y="89"/>
                </a:cubicBezTo>
                <a:cubicBezTo>
                  <a:pt x="224" y="86"/>
                  <a:pt x="230" y="84"/>
                  <a:pt x="236" y="84"/>
                </a:cubicBezTo>
                <a:cubicBezTo>
                  <a:pt x="245" y="84"/>
                  <a:pt x="252" y="87"/>
                  <a:pt x="258" y="93"/>
                </a:cubicBezTo>
                <a:cubicBezTo>
                  <a:pt x="265" y="99"/>
                  <a:pt x="268" y="107"/>
                  <a:pt x="268" y="116"/>
                </a:cubicBezTo>
                <a:cubicBezTo>
                  <a:pt x="268" y="125"/>
                  <a:pt x="265" y="132"/>
                  <a:pt x="258" y="138"/>
                </a:cubicBezTo>
                <a:cubicBezTo>
                  <a:pt x="252" y="144"/>
                  <a:pt x="245" y="148"/>
                  <a:pt x="236" y="148"/>
                </a:cubicBezTo>
                <a:cubicBezTo>
                  <a:pt x="229" y="148"/>
                  <a:pt x="224" y="146"/>
                  <a:pt x="218" y="142"/>
                </a:cubicBezTo>
                <a:cubicBezTo>
                  <a:pt x="218" y="176"/>
                  <a:pt x="218" y="176"/>
                  <a:pt x="218" y="176"/>
                </a:cubicBezTo>
                <a:cubicBezTo>
                  <a:pt x="0" y="294"/>
                  <a:pt x="0" y="294"/>
                  <a:pt x="0" y="294"/>
                </a:cubicBezTo>
                <a:cubicBezTo>
                  <a:pt x="52" y="48"/>
                  <a:pt x="52" y="48"/>
                  <a:pt x="52" y="48"/>
                </a:cubicBezTo>
                <a:cubicBezTo>
                  <a:pt x="77" y="39"/>
                  <a:pt x="77" y="39"/>
                  <a:pt x="77" y="39"/>
                </a:cubicBezTo>
                <a:cubicBezTo>
                  <a:pt x="77" y="40"/>
                  <a:pt x="77" y="42"/>
                  <a:pt x="77" y="43"/>
                </a:cubicBezTo>
                <a:cubicBezTo>
                  <a:pt x="77" y="52"/>
                  <a:pt x="80" y="59"/>
                  <a:pt x="86" y="65"/>
                </a:cubicBezTo>
                <a:cubicBezTo>
                  <a:pt x="92" y="71"/>
                  <a:pt x="100" y="75"/>
                  <a:pt x="109" y="75"/>
                </a:cubicBezTo>
                <a:cubicBezTo>
                  <a:pt x="118" y="75"/>
                  <a:pt x="125" y="71"/>
                  <a:pt x="131" y="65"/>
                </a:cubicBezTo>
                <a:cubicBezTo>
                  <a:pt x="137" y="59"/>
                  <a:pt x="141" y="52"/>
                  <a:pt x="141" y="43"/>
                </a:cubicBezTo>
                <a:cubicBezTo>
                  <a:pt x="141" y="34"/>
                  <a:pt x="137" y="26"/>
                  <a:pt x="131" y="20"/>
                </a:cubicBezTo>
                <a:cubicBezTo>
                  <a:pt x="131" y="20"/>
                  <a:pt x="131" y="20"/>
                  <a:pt x="131" y="20"/>
                </a:cubicBezTo>
                <a:lnTo>
                  <a:pt x="189" y="0"/>
                </a:lnTo>
                <a:close/>
              </a:path>
            </a:pathLst>
          </a:custGeom>
          <a:solidFill>
            <a:srgbClr val="EC6063"/>
          </a:solidFill>
          <a:ln w="19050">
            <a:solidFill>
              <a:sysClr val="window" lastClr="FFFFFF"/>
            </a:solidFill>
            <a:round/>
            <a:headEnd/>
            <a:tailEnd/>
          </a:ln>
        </p:spPr>
        <p:txBody>
          <a:bodyPr lIns="91262" tIns="45631" rIns="91262" bIns="45631"/>
          <a:lstStyle/>
          <a:p>
            <a:pPr defTabSz="913118" eaLnBrk="1" fontAlgn="auto" hangingPunct="1">
              <a:spcBef>
                <a:spcPts val="0"/>
              </a:spcBef>
              <a:spcAft>
                <a:spcPts val="0"/>
              </a:spcAft>
              <a:defRPr/>
            </a:pPr>
            <a:endParaRPr lang="en-US" sz="2393" kern="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Freeform 8"/>
          <p:cNvSpPr>
            <a:spLocks/>
          </p:cNvSpPr>
          <p:nvPr/>
        </p:nvSpPr>
        <p:spPr bwMode="auto">
          <a:xfrm>
            <a:off x="4540902" y="2657908"/>
            <a:ext cx="1026461" cy="1403350"/>
          </a:xfrm>
          <a:custGeom>
            <a:avLst/>
            <a:gdLst/>
            <a:ahLst/>
            <a:cxnLst>
              <a:cxn ang="0">
                <a:pos x="3" y="37"/>
              </a:cxn>
              <a:cxn ang="0">
                <a:pos x="44" y="59"/>
              </a:cxn>
              <a:cxn ang="0">
                <a:pos x="35" y="12"/>
              </a:cxn>
              <a:cxn ang="0">
                <a:pos x="94" y="32"/>
              </a:cxn>
              <a:cxn ang="0">
                <a:pos x="94" y="32"/>
              </a:cxn>
              <a:cxn ang="0">
                <a:pos x="103" y="9"/>
              </a:cxn>
              <a:cxn ang="0">
                <a:pos x="126" y="0"/>
              </a:cxn>
              <a:cxn ang="0">
                <a:pos x="148" y="9"/>
              </a:cxn>
              <a:cxn ang="0">
                <a:pos x="158" y="32"/>
              </a:cxn>
              <a:cxn ang="0">
                <a:pos x="151" y="51"/>
              </a:cxn>
              <a:cxn ang="0">
                <a:pos x="173" y="59"/>
              </a:cxn>
              <a:cxn ang="0">
                <a:pos x="174" y="59"/>
              </a:cxn>
              <a:cxn ang="0">
                <a:pos x="221" y="304"/>
              </a:cxn>
              <a:cxn ang="0">
                <a:pos x="220" y="305"/>
              </a:cxn>
              <a:cxn ang="0">
                <a:pos x="0" y="189"/>
              </a:cxn>
              <a:cxn ang="0">
                <a:pos x="0" y="155"/>
              </a:cxn>
              <a:cxn ang="0">
                <a:pos x="18" y="161"/>
              </a:cxn>
              <a:cxn ang="0">
                <a:pos x="40" y="151"/>
              </a:cxn>
              <a:cxn ang="0">
                <a:pos x="50" y="129"/>
              </a:cxn>
              <a:cxn ang="0">
                <a:pos x="40" y="106"/>
              </a:cxn>
              <a:cxn ang="0">
                <a:pos x="18" y="97"/>
              </a:cxn>
              <a:cxn ang="0">
                <a:pos x="1" y="102"/>
              </a:cxn>
              <a:cxn ang="0">
                <a:pos x="3" y="37"/>
              </a:cxn>
            </a:cxnLst>
            <a:rect l="0" t="0" r="r" b="b"/>
            <a:pathLst>
              <a:path w="221" h="305">
                <a:moveTo>
                  <a:pt x="3" y="37"/>
                </a:moveTo>
                <a:cubicBezTo>
                  <a:pt x="44" y="59"/>
                  <a:pt x="44" y="59"/>
                  <a:pt x="44" y="59"/>
                </a:cubicBezTo>
                <a:cubicBezTo>
                  <a:pt x="35" y="12"/>
                  <a:pt x="35" y="12"/>
                  <a:pt x="35" y="12"/>
                </a:cubicBezTo>
                <a:cubicBezTo>
                  <a:pt x="94" y="32"/>
                  <a:pt x="94" y="32"/>
                  <a:pt x="94" y="32"/>
                </a:cubicBezTo>
                <a:cubicBezTo>
                  <a:pt x="94" y="32"/>
                  <a:pt x="94" y="32"/>
                  <a:pt x="94" y="32"/>
                </a:cubicBezTo>
                <a:cubicBezTo>
                  <a:pt x="94" y="23"/>
                  <a:pt x="97" y="15"/>
                  <a:pt x="103" y="9"/>
                </a:cubicBezTo>
                <a:cubicBezTo>
                  <a:pt x="110" y="3"/>
                  <a:pt x="117" y="0"/>
                  <a:pt x="126" y="0"/>
                </a:cubicBezTo>
                <a:cubicBezTo>
                  <a:pt x="135" y="0"/>
                  <a:pt x="142" y="3"/>
                  <a:pt x="148" y="9"/>
                </a:cubicBezTo>
                <a:cubicBezTo>
                  <a:pt x="155" y="15"/>
                  <a:pt x="158" y="23"/>
                  <a:pt x="158" y="32"/>
                </a:cubicBezTo>
                <a:cubicBezTo>
                  <a:pt x="158" y="39"/>
                  <a:pt x="155" y="46"/>
                  <a:pt x="151" y="51"/>
                </a:cubicBezTo>
                <a:cubicBezTo>
                  <a:pt x="173" y="59"/>
                  <a:pt x="173" y="59"/>
                  <a:pt x="173" y="59"/>
                </a:cubicBezTo>
                <a:cubicBezTo>
                  <a:pt x="174" y="59"/>
                  <a:pt x="174" y="59"/>
                  <a:pt x="174" y="59"/>
                </a:cubicBezTo>
                <a:cubicBezTo>
                  <a:pt x="221" y="304"/>
                  <a:pt x="221" y="304"/>
                  <a:pt x="221" y="304"/>
                </a:cubicBezTo>
                <a:cubicBezTo>
                  <a:pt x="220" y="305"/>
                  <a:pt x="220" y="305"/>
                  <a:pt x="220" y="305"/>
                </a:cubicBezTo>
                <a:cubicBezTo>
                  <a:pt x="0" y="189"/>
                  <a:pt x="0" y="189"/>
                  <a:pt x="0" y="189"/>
                </a:cubicBezTo>
                <a:cubicBezTo>
                  <a:pt x="0" y="155"/>
                  <a:pt x="0" y="155"/>
                  <a:pt x="0" y="155"/>
                </a:cubicBezTo>
                <a:cubicBezTo>
                  <a:pt x="6" y="159"/>
                  <a:pt x="11" y="161"/>
                  <a:pt x="18" y="161"/>
                </a:cubicBezTo>
                <a:cubicBezTo>
                  <a:pt x="27" y="161"/>
                  <a:pt x="34" y="157"/>
                  <a:pt x="40" y="151"/>
                </a:cubicBezTo>
                <a:cubicBezTo>
                  <a:pt x="47" y="145"/>
                  <a:pt x="50" y="138"/>
                  <a:pt x="50" y="129"/>
                </a:cubicBezTo>
                <a:cubicBezTo>
                  <a:pt x="50" y="120"/>
                  <a:pt x="47" y="112"/>
                  <a:pt x="40" y="106"/>
                </a:cubicBezTo>
                <a:cubicBezTo>
                  <a:pt x="34" y="100"/>
                  <a:pt x="27" y="97"/>
                  <a:pt x="18" y="97"/>
                </a:cubicBezTo>
                <a:cubicBezTo>
                  <a:pt x="12" y="97"/>
                  <a:pt x="6" y="99"/>
                  <a:pt x="1" y="102"/>
                </a:cubicBezTo>
                <a:lnTo>
                  <a:pt x="3" y="37"/>
                </a:lnTo>
                <a:close/>
              </a:path>
            </a:pathLst>
          </a:custGeom>
          <a:solidFill>
            <a:srgbClr val="3ABFA8"/>
          </a:solidFill>
          <a:ln w="19050">
            <a:solidFill>
              <a:sysClr val="window" lastClr="FFFFFF"/>
            </a:solidFill>
            <a:round/>
            <a:headEnd/>
            <a:tailEnd/>
          </a:ln>
        </p:spPr>
        <p:txBody>
          <a:bodyPr lIns="91262" tIns="45631" rIns="91262" bIns="45631"/>
          <a:lstStyle/>
          <a:p>
            <a:pPr defTabSz="913118" eaLnBrk="1" fontAlgn="auto" hangingPunct="1">
              <a:spcBef>
                <a:spcPts val="0"/>
              </a:spcBef>
              <a:spcAft>
                <a:spcPts val="0"/>
              </a:spcAft>
              <a:defRPr/>
            </a:pPr>
            <a:endParaRPr lang="en-US" sz="2393" kern="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Freeform 9"/>
          <p:cNvSpPr>
            <a:spLocks/>
          </p:cNvSpPr>
          <p:nvPr/>
        </p:nvSpPr>
        <p:spPr bwMode="auto">
          <a:xfrm>
            <a:off x="4639314" y="1999095"/>
            <a:ext cx="1475736" cy="930275"/>
          </a:xfrm>
          <a:custGeom>
            <a:avLst/>
            <a:gdLst/>
            <a:ahLst/>
            <a:cxnLst>
              <a:cxn ang="0">
                <a:pos x="13" y="155"/>
              </a:cxn>
              <a:cxn ang="0">
                <a:pos x="45" y="124"/>
              </a:cxn>
              <a:cxn ang="0">
                <a:pos x="0" y="117"/>
              </a:cxn>
              <a:cxn ang="0">
                <a:pos x="34" y="70"/>
              </a:cxn>
              <a:cxn ang="0">
                <a:pos x="15" y="60"/>
              </a:cxn>
              <a:cxn ang="0">
                <a:pos x="6" y="38"/>
              </a:cxn>
              <a:cxn ang="0">
                <a:pos x="15" y="15"/>
              </a:cxn>
              <a:cxn ang="0">
                <a:pos x="38" y="6"/>
              </a:cxn>
              <a:cxn ang="0">
                <a:pos x="60" y="15"/>
              </a:cxn>
              <a:cxn ang="0">
                <a:pos x="66" y="24"/>
              </a:cxn>
              <a:cxn ang="0">
                <a:pos x="83" y="0"/>
              </a:cxn>
              <a:cxn ang="0">
                <a:pos x="318" y="36"/>
              </a:cxn>
              <a:cxn ang="0">
                <a:pos x="151" y="202"/>
              </a:cxn>
              <a:cxn ang="0">
                <a:pos x="129" y="194"/>
              </a:cxn>
              <a:cxn ang="0">
                <a:pos x="136" y="175"/>
              </a:cxn>
              <a:cxn ang="0">
                <a:pos x="126" y="152"/>
              </a:cxn>
              <a:cxn ang="0">
                <a:pos x="104" y="143"/>
              </a:cxn>
              <a:cxn ang="0">
                <a:pos x="81" y="152"/>
              </a:cxn>
              <a:cxn ang="0">
                <a:pos x="72" y="175"/>
              </a:cxn>
              <a:cxn ang="0">
                <a:pos x="72" y="175"/>
              </a:cxn>
              <a:cxn ang="0">
                <a:pos x="13" y="155"/>
              </a:cxn>
            </a:cxnLst>
            <a:rect l="0" t="0" r="r" b="b"/>
            <a:pathLst>
              <a:path w="318" h="202">
                <a:moveTo>
                  <a:pt x="13" y="155"/>
                </a:moveTo>
                <a:cubicBezTo>
                  <a:pt x="45" y="124"/>
                  <a:pt x="45" y="124"/>
                  <a:pt x="45" y="124"/>
                </a:cubicBezTo>
                <a:cubicBezTo>
                  <a:pt x="0" y="117"/>
                  <a:pt x="0" y="117"/>
                  <a:pt x="0" y="117"/>
                </a:cubicBezTo>
                <a:cubicBezTo>
                  <a:pt x="34" y="70"/>
                  <a:pt x="34" y="70"/>
                  <a:pt x="34" y="70"/>
                </a:cubicBezTo>
                <a:cubicBezTo>
                  <a:pt x="27" y="69"/>
                  <a:pt x="21" y="66"/>
                  <a:pt x="15" y="60"/>
                </a:cubicBezTo>
                <a:cubicBezTo>
                  <a:pt x="9" y="54"/>
                  <a:pt x="6" y="47"/>
                  <a:pt x="6" y="38"/>
                </a:cubicBezTo>
                <a:cubicBezTo>
                  <a:pt x="6" y="29"/>
                  <a:pt x="9" y="22"/>
                  <a:pt x="15" y="15"/>
                </a:cubicBezTo>
                <a:cubicBezTo>
                  <a:pt x="22" y="9"/>
                  <a:pt x="29" y="6"/>
                  <a:pt x="38" y="6"/>
                </a:cubicBezTo>
                <a:cubicBezTo>
                  <a:pt x="47" y="6"/>
                  <a:pt x="54" y="9"/>
                  <a:pt x="60" y="15"/>
                </a:cubicBezTo>
                <a:cubicBezTo>
                  <a:pt x="63" y="18"/>
                  <a:pt x="65" y="21"/>
                  <a:pt x="66" y="24"/>
                </a:cubicBezTo>
                <a:cubicBezTo>
                  <a:pt x="83" y="0"/>
                  <a:pt x="83" y="0"/>
                  <a:pt x="83" y="0"/>
                </a:cubicBezTo>
                <a:cubicBezTo>
                  <a:pt x="318" y="36"/>
                  <a:pt x="318" y="36"/>
                  <a:pt x="318" y="36"/>
                </a:cubicBezTo>
                <a:cubicBezTo>
                  <a:pt x="151" y="202"/>
                  <a:pt x="151" y="202"/>
                  <a:pt x="151" y="202"/>
                </a:cubicBezTo>
                <a:cubicBezTo>
                  <a:pt x="129" y="194"/>
                  <a:pt x="129" y="194"/>
                  <a:pt x="129" y="194"/>
                </a:cubicBezTo>
                <a:cubicBezTo>
                  <a:pt x="133" y="189"/>
                  <a:pt x="136" y="182"/>
                  <a:pt x="136" y="175"/>
                </a:cubicBezTo>
                <a:cubicBezTo>
                  <a:pt x="136" y="166"/>
                  <a:pt x="133" y="158"/>
                  <a:pt x="126" y="152"/>
                </a:cubicBezTo>
                <a:cubicBezTo>
                  <a:pt x="120" y="146"/>
                  <a:pt x="113" y="143"/>
                  <a:pt x="104" y="143"/>
                </a:cubicBezTo>
                <a:cubicBezTo>
                  <a:pt x="95" y="143"/>
                  <a:pt x="88" y="146"/>
                  <a:pt x="81" y="152"/>
                </a:cubicBezTo>
                <a:cubicBezTo>
                  <a:pt x="75" y="158"/>
                  <a:pt x="72" y="166"/>
                  <a:pt x="72" y="175"/>
                </a:cubicBezTo>
                <a:cubicBezTo>
                  <a:pt x="72" y="175"/>
                  <a:pt x="72" y="175"/>
                  <a:pt x="72" y="175"/>
                </a:cubicBezTo>
                <a:lnTo>
                  <a:pt x="13" y="155"/>
                </a:lnTo>
                <a:close/>
              </a:path>
            </a:pathLst>
          </a:custGeom>
          <a:solidFill>
            <a:srgbClr val="EC6063"/>
          </a:solidFill>
          <a:ln w="19050">
            <a:solidFill>
              <a:sysClr val="window" lastClr="FFFFFF"/>
            </a:solidFill>
            <a:round/>
            <a:headEnd/>
            <a:tailEnd/>
          </a:ln>
        </p:spPr>
        <p:txBody>
          <a:bodyPr lIns="91262" tIns="45631" rIns="91262" bIns="45631"/>
          <a:lstStyle/>
          <a:p>
            <a:pPr defTabSz="913118" eaLnBrk="1" fontAlgn="auto" hangingPunct="1">
              <a:spcBef>
                <a:spcPts val="0"/>
              </a:spcBef>
              <a:spcAft>
                <a:spcPts val="0"/>
              </a:spcAft>
              <a:defRPr/>
            </a:pPr>
            <a:endParaRPr lang="en-US" sz="2393" kern="0" dirty="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Freeform 206"/>
          <p:cNvSpPr>
            <a:spLocks noEditPoints="1"/>
          </p:cNvSpPr>
          <p:nvPr/>
        </p:nvSpPr>
        <p:spPr bwMode="auto">
          <a:xfrm>
            <a:off x="4380808" y="1626033"/>
            <a:ext cx="321368" cy="319087"/>
          </a:xfrm>
          <a:custGeom>
            <a:avLst/>
            <a:gdLst/>
            <a:ahLst/>
            <a:cxnLst>
              <a:cxn ang="0">
                <a:pos x="249" y="215"/>
              </a:cxn>
              <a:cxn ang="0">
                <a:pos x="256" y="232"/>
              </a:cxn>
              <a:cxn ang="0">
                <a:pos x="232" y="256"/>
              </a:cxn>
              <a:cxn ang="0">
                <a:pos x="215" y="249"/>
              </a:cxn>
              <a:cxn ang="0">
                <a:pos x="145" y="179"/>
              </a:cxn>
              <a:cxn ang="0">
                <a:pos x="96" y="192"/>
              </a:cxn>
              <a:cxn ang="0">
                <a:pos x="0" y="96"/>
              </a:cxn>
              <a:cxn ang="0">
                <a:pos x="96" y="0"/>
              </a:cxn>
              <a:cxn ang="0">
                <a:pos x="192" y="96"/>
              </a:cxn>
              <a:cxn ang="0">
                <a:pos x="179" y="145"/>
              </a:cxn>
              <a:cxn ang="0">
                <a:pos x="249" y="215"/>
              </a:cxn>
              <a:cxn ang="0">
                <a:pos x="96" y="24"/>
              </a:cxn>
              <a:cxn ang="0">
                <a:pos x="24" y="96"/>
              </a:cxn>
              <a:cxn ang="0">
                <a:pos x="96" y="168"/>
              </a:cxn>
              <a:cxn ang="0">
                <a:pos x="168" y="96"/>
              </a:cxn>
              <a:cxn ang="0">
                <a:pos x="96" y="24"/>
              </a:cxn>
            </a:cxnLst>
            <a:rect l="0" t="0" r="r" b="b"/>
            <a:pathLst>
              <a:path w="256" h="256">
                <a:moveTo>
                  <a:pt x="249" y="215"/>
                </a:moveTo>
                <a:cubicBezTo>
                  <a:pt x="253" y="219"/>
                  <a:pt x="256" y="225"/>
                  <a:pt x="256" y="232"/>
                </a:cubicBezTo>
                <a:cubicBezTo>
                  <a:pt x="256" y="245"/>
                  <a:pt x="245" y="256"/>
                  <a:pt x="232" y="256"/>
                </a:cubicBezTo>
                <a:cubicBezTo>
                  <a:pt x="225" y="256"/>
                  <a:pt x="219" y="253"/>
                  <a:pt x="215" y="249"/>
                </a:cubicBezTo>
                <a:cubicBezTo>
                  <a:pt x="145" y="179"/>
                  <a:pt x="145" y="179"/>
                  <a:pt x="145" y="179"/>
                </a:cubicBezTo>
                <a:cubicBezTo>
                  <a:pt x="130" y="187"/>
                  <a:pt x="114" y="192"/>
                  <a:pt x="96" y="192"/>
                </a:cubicBezTo>
                <a:cubicBezTo>
                  <a:pt x="43" y="192"/>
                  <a:pt x="0" y="149"/>
                  <a:pt x="0" y="96"/>
                </a:cubicBezTo>
                <a:cubicBezTo>
                  <a:pt x="0" y="43"/>
                  <a:pt x="43" y="0"/>
                  <a:pt x="96" y="0"/>
                </a:cubicBezTo>
                <a:cubicBezTo>
                  <a:pt x="149" y="0"/>
                  <a:pt x="192" y="43"/>
                  <a:pt x="192" y="96"/>
                </a:cubicBezTo>
                <a:cubicBezTo>
                  <a:pt x="192" y="114"/>
                  <a:pt x="187" y="130"/>
                  <a:pt x="179" y="145"/>
                </a:cubicBezTo>
                <a:lnTo>
                  <a:pt x="249" y="215"/>
                </a:lnTo>
                <a:close/>
                <a:moveTo>
                  <a:pt x="96" y="24"/>
                </a:moveTo>
                <a:cubicBezTo>
                  <a:pt x="56" y="24"/>
                  <a:pt x="24" y="56"/>
                  <a:pt x="24" y="96"/>
                </a:cubicBezTo>
                <a:cubicBezTo>
                  <a:pt x="24" y="136"/>
                  <a:pt x="56" y="168"/>
                  <a:pt x="96" y="168"/>
                </a:cubicBezTo>
                <a:cubicBezTo>
                  <a:pt x="136" y="168"/>
                  <a:pt x="168" y="136"/>
                  <a:pt x="168" y="96"/>
                </a:cubicBezTo>
                <a:cubicBezTo>
                  <a:pt x="168" y="56"/>
                  <a:pt x="136" y="24"/>
                  <a:pt x="96" y="24"/>
                </a:cubicBezTo>
              </a:path>
            </a:pathLst>
          </a:custGeom>
          <a:solidFill>
            <a:sysClr val="window" lastClr="FFFFFF"/>
          </a:solidFill>
          <a:ln w="9525">
            <a:noFill/>
            <a:round/>
            <a:headEnd/>
            <a:tailEnd/>
          </a:ln>
        </p:spPr>
        <p:txBody>
          <a:bodyPr lIns="91262" tIns="45631" rIns="91262" bIns="45631"/>
          <a:lstStyle/>
          <a:p>
            <a:pPr defTabSz="913118" eaLnBrk="1" fontAlgn="auto" hangingPunct="1">
              <a:spcBef>
                <a:spcPts val="0"/>
              </a:spcBef>
              <a:spcAft>
                <a:spcPts val="0"/>
              </a:spcAft>
              <a:defRPr/>
            </a:pPr>
            <a:endParaRPr lang="en-US" sz="2393" kern="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Freeform 170"/>
          <p:cNvSpPr>
            <a:spLocks noEditPoints="1"/>
          </p:cNvSpPr>
          <p:nvPr/>
        </p:nvSpPr>
        <p:spPr bwMode="auto">
          <a:xfrm>
            <a:off x="5301592" y="2245158"/>
            <a:ext cx="316572" cy="263525"/>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ysClr val="window" lastClr="FFFFFF"/>
          </a:solidFill>
          <a:ln w="9525">
            <a:noFill/>
            <a:round/>
            <a:headEnd/>
            <a:tailEnd/>
          </a:ln>
        </p:spPr>
        <p:txBody>
          <a:bodyPr lIns="91262" tIns="45631" rIns="91262" bIns="45631"/>
          <a:lstStyle/>
          <a:p>
            <a:pPr defTabSz="913118" eaLnBrk="1" fontAlgn="auto" hangingPunct="1">
              <a:spcBef>
                <a:spcPts val="0"/>
              </a:spcBef>
              <a:spcAft>
                <a:spcPts val="0"/>
              </a:spcAft>
              <a:defRPr/>
            </a:pPr>
            <a:endParaRPr lang="en-US" sz="2393" kern="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5"/>
          <p:cNvSpPr>
            <a:spLocks noEditPoints="1"/>
          </p:cNvSpPr>
          <p:nvPr/>
        </p:nvSpPr>
        <p:spPr bwMode="auto">
          <a:xfrm>
            <a:off x="3915602" y="3242108"/>
            <a:ext cx="330962" cy="319087"/>
          </a:xfrm>
          <a:custGeom>
            <a:avLst/>
            <a:gdLst/>
            <a:ahLst/>
            <a:cxnLst>
              <a:cxn ang="0">
                <a:pos x="671" y="73"/>
              </a:cxn>
              <a:cxn ang="0">
                <a:pos x="569" y="25"/>
              </a:cxn>
              <a:cxn ang="0">
                <a:pos x="576" y="4"/>
              </a:cxn>
              <a:cxn ang="0">
                <a:pos x="567" y="0"/>
              </a:cxn>
              <a:cxn ang="0">
                <a:pos x="111" y="1"/>
              </a:cxn>
              <a:cxn ang="0">
                <a:pos x="107" y="18"/>
              </a:cxn>
              <a:cxn ang="0">
                <a:pos x="103" y="73"/>
              </a:cxn>
              <a:cxn ang="0">
                <a:pos x="4" y="77"/>
              </a:cxn>
              <a:cxn ang="0">
                <a:pos x="67" y="254"/>
              </a:cxn>
              <a:cxn ang="0">
                <a:pos x="241" y="392"/>
              </a:cxn>
              <a:cxn ang="0">
                <a:pos x="271" y="444"/>
              </a:cxn>
              <a:cxn ang="0">
                <a:pos x="292" y="590"/>
              </a:cxn>
              <a:cxn ang="0">
                <a:pos x="254" y="594"/>
              </a:cxn>
              <a:cxn ang="0">
                <a:pos x="204" y="629"/>
              </a:cxn>
              <a:cxn ang="0">
                <a:pos x="213" y="662"/>
              </a:cxn>
              <a:cxn ang="0">
                <a:pos x="479" y="654"/>
              </a:cxn>
              <a:cxn ang="0">
                <a:pos x="472" y="617"/>
              </a:cxn>
              <a:cxn ang="0">
                <a:pos x="414" y="590"/>
              </a:cxn>
              <a:cxn ang="0">
                <a:pos x="416" y="455"/>
              </a:cxn>
              <a:cxn ang="0">
                <a:pos x="406" y="437"/>
              </a:cxn>
              <a:cxn ang="0">
                <a:pos x="431" y="397"/>
              </a:cxn>
              <a:cxn ang="0">
                <a:pos x="455" y="357"/>
              </a:cxn>
              <a:cxn ang="0">
                <a:pos x="683" y="85"/>
              </a:cxn>
              <a:cxn ang="0">
                <a:pos x="146" y="288"/>
              </a:cxn>
              <a:cxn ang="0">
                <a:pos x="95" y="244"/>
              </a:cxn>
              <a:cxn ang="0">
                <a:pos x="81" y="229"/>
              </a:cxn>
              <a:cxn ang="0">
                <a:pos x="78" y="224"/>
              </a:cxn>
              <a:cxn ang="0">
                <a:pos x="43" y="166"/>
              </a:cxn>
              <a:cxn ang="0">
                <a:pos x="41" y="161"/>
              </a:cxn>
              <a:cxn ang="0">
                <a:pos x="30" y="130"/>
              </a:cxn>
              <a:cxn ang="0">
                <a:pos x="23" y="97"/>
              </a:cxn>
              <a:cxn ang="0">
                <a:pos x="180" y="307"/>
              </a:cxn>
              <a:cxn ang="0">
                <a:pos x="453" y="141"/>
              </a:cxn>
              <a:cxn ang="0">
                <a:pos x="413" y="266"/>
              </a:cxn>
              <a:cxn ang="0">
                <a:pos x="342" y="222"/>
              </a:cxn>
              <a:cxn ang="0">
                <a:pos x="271" y="266"/>
              </a:cxn>
              <a:cxn ang="0">
                <a:pos x="230" y="141"/>
              </a:cxn>
              <a:cxn ang="0">
                <a:pos x="314" y="135"/>
              </a:cxn>
              <a:cxn ang="0">
                <a:pos x="345" y="57"/>
              </a:cxn>
              <a:cxn ang="0">
                <a:pos x="452" y="135"/>
              </a:cxn>
              <a:cxn ang="0">
                <a:pos x="653" y="103"/>
              </a:cxn>
              <a:cxn ang="0">
                <a:pos x="638" y="156"/>
              </a:cxn>
              <a:cxn ang="0">
                <a:pos x="635" y="163"/>
              </a:cxn>
              <a:cxn ang="0">
                <a:pos x="627" y="179"/>
              </a:cxn>
              <a:cxn ang="0">
                <a:pos x="598" y="226"/>
              </a:cxn>
              <a:cxn ang="0">
                <a:pos x="591" y="234"/>
              </a:cxn>
              <a:cxn ang="0">
                <a:pos x="563" y="263"/>
              </a:cxn>
              <a:cxn ang="0">
                <a:pos x="497" y="307"/>
              </a:cxn>
              <a:cxn ang="0">
                <a:pos x="654" y="97"/>
              </a:cxn>
              <a:cxn ang="0">
                <a:pos x="653" y="103"/>
              </a:cxn>
            </a:cxnLst>
            <a:rect l="0" t="0" r="r" b="b"/>
            <a:pathLst>
              <a:path w="683" h="662">
                <a:moveTo>
                  <a:pt x="680" y="78"/>
                </a:moveTo>
                <a:cubicBezTo>
                  <a:pt x="678" y="75"/>
                  <a:pt x="675" y="73"/>
                  <a:pt x="671" y="73"/>
                </a:cubicBezTo>
                <a:cubicBezTo>
                  <a:pt x="580" y="73"/>
                  <a:pt x="580" y="73"/>
                  <a:pt x="580" y="73"/>
                </a:cubicBezTo>
                <a:cubicBezTo>
                  <a:pt x="577" y="49"/>
                  <a:pt x="571" y="32"/>
                  <a:pt x="569" y="25"/>
                </a:cubicBezTo>
                <a:cubicBezTo>
                  <a:pt x="572" y="23"/>
                  <a:pt x="574" y="20"/>
                  <a:pt x="576" y="18"/>
                </a:cubicBezTo>
                <a:cubicBezTo>
                  <a:pt x="580" y="14"/>
                  <a:pt x="580" y="8"/>
                  <a:pt x="576" y="4"/>
                </a:cubicBezTo>
                <a:cubicBezTo>
                  <a:pt x="575" y="3"/>
                  <a:pt x="574" y="2"/>
                  <a:pt x="572" y="1"/>
                </a:cubicBezTo>
                <a:cubicBezTo>
                  <a:pt x="571" y="1"/>
                  <a:pt x="569" y="0"/>
                  <a:pt x="567" y="0"/>
                </a:cubicBezTo>
                <a:cubicBezTo>
                  <a:pt x="116" y="0"/>
                  <a:pt x="116" y="0"/>
                  <a:pt x="116" y="0"/>
                </a:cubicBezTo>
                <a:cubicBezTo>
                  <a:pt x="114" y="0"/>
                  <a:pt x="112" y="1"/>
                  <a:pt x="111" y="1"/>
                </a:cubicBezTo>
                <a:cubicBezTo>
                  <a:pt x="109" y="2"/>
                  <a:pt x="108" y="3"/>
                  <a:pt x="107" y="4"/>
                </a:cubicBezTo>
                <a:cubicBezTo>
                  <a:pt x="103" y="8"/>
                  <a:pt x="103" y="14"/>
                  <a:pt x="107" y="18"/>
                </a:cubicBezTo>
                <a:cubicBezTo>
                  <a:pt x="109" y="20"/>
                  <a:pt x="111" y="23"/>
                  <a:pt x="114" y="25"/>
                </a:cubicBezTo>
                <a:cubicBezTo>
                  <a:pt x="112" y="32"/>
                  <a:pt x="107" y="49"/>
                  <a:pt x="103" y="73"/>
                </a:cubicBezTo>
                <a:cubicBezTo>
                  <a:pt x="13" y="73"/>
                  <a:pt x="13" y="73"/>
                  <a:pt x="13" y="73"/>
                </a:cubicBezTo>
                <a:cubicBezTo>
                  <a:pt x="8" y="73"/>
                  <a:pt x="6" y="75"/>
                  <a:pt x="4" y="77"/>
                </a:cubicBezTo>
                <a:cubicBezTo>
                  <a:pt x="1" y="79"/>
                  <a:pt x="0" y="82"/>
                  <a:pt x="0" y="85"/>
                </a:cubicBezTo>
                <a:cubicBezTo>
                  <a:pt x="5" y="147"/>
                  <a:pt x="28" y="206"/>
                  <a:pt x="67" y="254"/>
                </a:cubicBezTo>
                <a:cubicBezTo>
                  <a:pt x="108" y="304"/>
                  <a:pt x="165" y="341"/>
                  <a:pt x="228" y="357"/>
                </a:cubicBezTo>
                <a:cubicBezTo>
                  <a:pt x="225" y="368"/>
                  <a:pt x="224" y="385"/>
                  <a:pt x="241" y="392"/>
                </a:cubicBezTo>
                <a:cubicBezTo>
                  <a:pt x="253" y="397"/>
                  <a:pt x="266" y="403"/>
                  <a:pt x="275" y="413"/>
                </a:cubicBezTo>
                <a:cubicBezTo>
                  <a:pt x="284" y="423"/>
                  <a:pt x="281" y="435"/>
                  <a:pt x="271" y="444"/>
                </a:cubicBezTo>
                <a:cubicBezTo>
                  <a:pt x="268" y="447"/>
                  <a:pt x="267" y="450"/>
                  <a:pt x="268" y="455"/>
                </a:cubicBezTo>
                <a:cubicBezTo>
                  <a:pt x="292" y="590"/>
                  <a:pt x="292" y="590"/>
                  <a:pt x="292" y="590"/>
                </a:cubicBezTo>
                <a:cubicBezTo>
                  <a:pt x="269" y="590"/>
                  <a:pt x="269" y="590"/>
                  <a:pt x="269" y="590"/>
                </a:cubicBezTo>
                <a:cubicBezTo>
                  <a:pt x="264" y="590"/>
                  <a:pt x="258" y="591"/>
                  <a:pt x="254" y="594"/>
                </a:cubicBezTo>
                <a:cubicBezTo>
                  <a:pt x="212" y="617"/>
                  <a:pt x="212" y="617"/>
                  <a:pt x="212" y="617"/>
                </a:cubicBezTo>
                <a:cubicBezTo>
                  <a:pt x="208" y="619"/>
                  <a:pt x="204" y="624"/>
                  <a:pt x="204" y="629"/>
                </a:cubicBezTo>
                <a:cubicBezTo>
                  <a:pt x="204" y="654"/>
                  <a:pt x="204" y="654"/>
                  <a:pt x="204" y="654"/>
                </a:cubicBezTo>
                <a:cubicBezTo>
                  <a:pt x="204" y="659"/>
                  <a:pt x="208" y="662"/>
                  <a:pt x="213" y="662"/>
                </a:cubicBezTo>
                <a:cubicBezTo>
                  <a:pt x="471" y="662"/>
                  <a:pt x="471" y="662"/>
                  <a:pt x="471" y="662"/>
                </a:cubicBezTo>
                <a:cubicBezTo>
                  <a:pt x="475" y="662"/>
                  <a:pt x="479" y="659"/>
                  <a:pt x="479" y="654"/>
                </a:cubicBezTo>
                <a:cubicBezTo>
                  <a:pt x="479" y="628"/>
                  <a:pt x="479" y="628"/>
                  <a:pt x="479" y="628"/>
                </a:cubicBezTo>
                <a:cubicBezTo>
                  <a:pt x="479" y="624"/>
                  <a:pt x="476" y="619"/>
                  <a:pt x="472" y="617"/>
                </a:cubicBezTo>
                <a:cubicBezTo>
                  <a:pt x="461" y="611"/>
                  <a:pt x="440" y="600"/>
                  <a:pt x="429" y="594"/>
                </a:cubicBezTo>
                <a:cubicBezTo>
                  <a:pt x="426" y="591"/>
                  <a:pt x="419" y="590"/>
                  <a:pt x="414" y="590"/>
                </a:cubicBezTo>
                <a:cubicBezTo>
                  <a:pt x="392" y="590"/>
                  <a:pt x="392" y="590"/>
                  <a:pt x="392" y="590"/>
                </a:cubicBezTo>
                <a:cubicBezTo>
                  <a:pt x="392" y="590"/>
                  <a:pt x="415" y="456"/>
                  <a:pt x="416" y="455"/>
                </a:cubicBezTo>
                <a:cubicBezTo>
                  <a:pt x="416" y="452"/>
                  <a:pt x="416" y="448"/>
                  <a:pt x="414" y="446"/>
                </a:cubicBezTo>
                <a:cubicBezTo>
                  <a:pt x="411" y="443"/>
                  <a:pt x="408" y="440"/>
                  <a:pt x="406" y="437"/>
                </a:cubicBezTo>
                <a:cubicBezTo>
                  <a:pt x="403" y="432"/>
                  <a:pt x="402" y="427"/>
                  <a:pt x="403" y="421"/>
                </a:cubicBezTo>
                <a:cubicBezTo>
                  <a:pt x="407" y="409"/>
                  <a:pt x="421" y="402"/>
                  <a:pt x="431" y="397"/>
                </a:cubicBezTo>
                <a:cubicBezTo>
                  <a:pt x="435" y="395"/>
                  <a:pt x="438" y="394"/>
                  <a:pt x="442" y="392"/>
                </a:cubicBezTo>
                <a:cubicBezTo>
                  <a:pt x="460" y="385"/>
                  <a:pt x="458" y="368"/>
                  <a:pt x="455" y="357"/>
                </a:cubicBezTo>
                <a:cubicBezTo>
                  <a:pt x="518" y="340"/>
                  <a:pt x="575" y="304"/>
                  <a:pt x="616" y="254"/>
                </a:cubicBezTo>
                <a:cubicBezTo>
                  <a:pt x="655" y="206"/>
                  <a:pt x="679" y="147"/>
                  <a:pt x="683" y="85"/>
                </a:cubicBezTo>
                <a:cubicBezTo>
                  <a:pt x="683" y="83"/>
                  <a:pt x="682" y="80"/>
                  <a:pt x="680" y="78"/>
                </a:cubicBezTo>
                <a:close/>
                <a:moveTo>
                  <a:pt x="146" y="288"/>
                </a:moveTo>
                <a:cubicBezTo>
                  <a:pt x="133" y="279"/>
                  <a:pt x="125" y="273"/>
                  <a:pt x="114" y="263"/>
                </a:cubicBezTo>
                <a:cubicBezTo>
                  <a:pt x="108" y="257"/>
                  <a:pt x="101" y="251"/>
                  <a:pt x="95" y="244"/>
                </a:cubicBezTo>
                <a:cubicBezTo>
                  <a:pt x="91" y="241"/>
                  <a:pt x="88" y="237"/>
                  <a:pt x="85" y="234"/>
                </a:cubicBezTo>
                <a:cubicBezTo>
                  <a:pt x="84" y="232"/>
                  <a:pt x="82" y="230"/>
                  <a:pt x="81" y="229"/>
                </a:cubicBezTo>
                <a:cubicBezTo>
                  <a:pt x="80" y="228"/>
                  <a:pt x="80" y="227"/>
                  <a:pt x="79" y="226"/>
                </a:cubicBezTo>
                <a:cubicBezTo>
                  <a:pt x="79" y="226"/>
                  <a:pt x="78" y="225"/>
                  <a:pt x="78" y="224"/>
                </a:cubicBezTo>
                <a:cubicBezTo>
                  <a:pt x="67" y="210"/>
                  <a:pt x="57" y="195"/>
                  <a:pt x="49" y="179"/>
                </a:cubicBezTo>
                <a:cubicBezTo>
                  <a:pt x="47" y="175"/>
                  <a:pt x="45" y="171"/>
                  <a:pt x="43" y="166"/>
                </a:cubicBezTo>
                <a:cubicBezTo>
                  <a:pt x="42" y="163"/>
                  <a:pt x="42" y="163"/>
                  <a:pt x="42" y="163"/>
                </a:cubicBezTo>
                <a:cubicBezTo>
                  <a:pt x="42" y="163"/>
                  <a:pt x="41" y="161"/>
                  <a:pt x="41" y="161"/>
                </a:cubicBezTo>
                <a:cubicBezTo>
                  <a:pt x="40" y="159"/>
                  <a:pt x="40" y="158"/>
                  <a:pt x="39" y="156"/>
                </a:cubicBezTo>
                <a:cubicBezTo>
                  <a:pt x="36" y="147"/>
                  <a:pt x="33" y="139"/>
                  <a:pt x="30" y="130"/>
                </a:cubicBezTo>
                <a:cubicBezTo>
                  <a:pt x="28" y="121"/>
                  <a:pt x="26" y="112"/>
                  <a:pt x="24" y="103"/>
                </a:cubicBezTo>
                <a:cubicBezTo>
                  <a:pt x="24" y="101"/>
                  <a:pt x="23" y="99"/>
                  <a:pt x="23" y="97"/>
                </a:cubicBezTo>
                <a:cubicBezTo>
                  <a:pt x="97" y="97"/>
                  <a:pt x="97" y="97"/>
                  <a:pt x="97" y="97"/>
                </a:cubicBezTo>
                <a:cubicBezTo>
                  <a:pt x="93" y="159"/>
                  <a:pt x="105" y="244"/>
                  <a:pt x="180" y="307"/>
                </a:cubicBezTo>
                <a:cubicBezTo>
                  <a:pt x="168" y="301"/>
                  <a:pt x="156" y="295"/>
                  <a:pt x="146" y="288"/>
                </a:cubicBezTo>
                <a:close/>
                <a:moveTo>
                  <a:pt x="453" y="141"/>
                </a:moveTo>
                <a:cubicBezTo>
                  <a:pt x="388" y="188"/>
                  <a:pt x="388" y="188"/>
                  <a:pt x="388" y="188"/>
                </a:cubicBezTo>
                <a:cubicBezTo>
                  <a:pt x="413" y="266"/>
                  <a:pt x="413" y="266"/>
                  <a:pt x="413" y="266"/>
                </a:cubicBezTo>
                <a:cubicBezTo>
                  <a:pt x="415" y="271"/>
                  <a:pt x="412" y="273"/>
                  <a:pt x="408" y="270"/>
                </a:cubicBezTo>
                <a:cubicBezTo>
                  <a:pt x="342" y="222"/>
                  <a:pt x="342" y="222"/>
                  <a:pt x="342" y="222"/>
                </a:cubicBezTo>
                <a:cubicBezTo>
                  <a:pt x="276" y="270"/>
                  <a:pt x="276" y="270"/>
                  <a:pt x="276" y="270"/>
                </a:cubicBezTo>
                <a:cubicBezTo>
                  <a:pt x="271" y="273"/>
                  <a:pt x="269" y="271"/>
                  <a:pt x="271" y="266"/>
                </a:cubicBezTo>
                <a:cubicBezTo>
                  <a:pt x="296" y="188"/>
                  <a:pt x="296" y="188"/>
                  <a:pt x="296" y="188"/>
                </a:cubicBezTo>
                <a:cubicBezTo>
                  <a:pt x="230" y="141"/>
                  <a:pt x="230" y="141"/>
                  <a:pt x="230" y="141"/>
                </a:cubicBezTo>
                <a:cubicBezTo>
                  <a:pt x="225" y="137"/>
                  <a:pt x="226" y="135"/>
                  <a:pt x="232" y="135"/>
                </a:cubicBezTo>
                <a:cubicBezTo>
                  <a:pt x="314" y="135"/>
                  <a:pt x="314" y="135"/>
                  <a:pt x="314" y="135"/>
                </a:cubicBezTo>
                <a:cubicBezTo>
                  <a:pt x="339" y="57"/>
                  <a:pt x="339" y="57"/>
                  <a:pt x="339" y="57"/>
                </a:cubicBezTo>
                <a:cubicBezTo>
                  <a:pt x="340" y="52"/>
                  <a:pt x="343" y="52"/>
                  <a:pt x="345" y="57"/>
                </a:cubicBezTo>
                <a:cubicBezTo>
                  <a:pt x="370" y="135"/>
                  <a:pt x="370" y="135"/>
                  <a:pt x="370" y="135"/>
                </a:cubicBezTo>
                <a:cubicBezTo>
                  <a:pt x="452" y="135"/>
                  <a:pt x="452" y="135"/>
                  <a:pt x="452" y="135"/>
                </a:cubicBezTo>
                <a:cubicBezTo>
                  <a:pt x="457" y="134"/>
                  <a:pt x="458" y="137"/>
                  <a:pt x="453" y="141"/>
                </a:cubicBezTo>
                <a:close/>
                <a:moveTo>
                  <a:pt x="653" y="103"/>
                </a:moveTo>
                <a:cubicBezTo>
                  <a:pt x="651" y="112"/>
                  <a:pt x="649" y="121"/>
                  <a:pt x="647" y="130"/>
                </a:cubicBezTo>
                <a:cubicBezTo>
                  <a:pt x="644" y="139"/>
                  <a:pt x="641" y="147"/>
                  <a:pt x="638" y="156"/>
                </a:cubicBezTo>
                <a:cubicBezTo>
                  <a:pt x="637" y="158"/>
                  <a:pt x="636" y="159"/>
                  <a:pt x="636" y="161"/>
                </a:cubicBezTo>
                <a:cubicBezTo>
                  <a:pt x="636" y="161"/>
                  <a:pt x="635" y="163"/>
                  <a:pt x="635" y="163"/>
                </a:cubicBezTo>
                <a:cubicBezTo>
                  <a:pt x="634" y="166"/>
                  <a:pt x="634" y="166"/>
                  <a:pt x="634" y="166"/>
                </a:cubicBezTo>
                <a:cubicBezTo>
                  <a:pt x="632" y="171"/>
                  <a:pt x="630" y="175"/>
                  <a:pt x="627" y="179"/>
                </a:cubicBezTo>
                <a:cubicBezTo>
                  <a:pt x="619" y="195"/>
                  <a:pt x="610" y="210"/>
                  <a:pt x="599" y="224"/>
                </a:cubicBezTo>
                <a:cubicBezTo>
                  <a:pt x="599" y="225"/>
                  <a:pt x="598" y="226"/>
                  <a:pt x="598" y="226"/>
                </a:cubicBezTo>
                <a:cubicBezTo>
                  <a:pt x="597" y="227"/>
                  <a:pt x="596" y="228"/>
                  <a:pt x="596" y="229"/>
                </a:cubicBezTo>
                <a:cubicBezTo>
                  <a:pt x="594" y="230"/>
                  <a:pt x="593" y="232"/>
                  <a:pt x="591" y="234"/>
                </a:cubicBezTo>
                <a:cubicBezTo>
                  <a:pt x="588" y="237"/>
                  <a:pt x="585" y="241"/>
                  <a:pt x="582" y="244"/>
                </a:cubicBezTo>
                <a:cubicBezTo>
                  <a:pt x="576" y="251"/>
                  <a:pt x="569" y="257"/>
                  <a:pt x="563" y="263"/>
                </a:cubicBezTo>
                <a:cubicBezTo>
                  <a:pt x="551" y="273"/>
                  <a:pt x="544" y="279"/>
                  <a:pt x="531" y="288"/>
                </a:cubicBezTo>
                <a:cubicBezTo>
                  <a:pt x="520" y="295"/>
                  <a:pt x="509" y="301"/>
                  <a:pt x="497" y="307"/>
                </a:cubicBezTo>
                <a:cubicBezTo>
                  <a:pt x="571" y="244"/>
                  <a:pt x="584" y="159"/>
                  <a:pt x="580" y="97"/>
                </a:cubicBezTo>
                <a:cubicBezTo>
                  <a:pt x="654" y="97"/>
                  <a:pt x="654" y="97"/>
                  <a:pt x="654" y="97"/>
                </a:cubicBezTo>
                <a:cubicBezTo>
                  <a:pt x="653" y="99"/>
                  <a:pt x="653" y="101"/>
                  <a:pt x="653" y="103"/>
                </a:cubicBezTo>
                <a:close/>
                <a:moveTo>
                  <a:pt x="653" y="103"/>
                </a:moveTo>
                <a:cubicBezTo>
                  <a:pt x="653" y="103"/>
                  <a:pt x="653" y="103"/>
                  <a:pt x="653" y="103"/>
                </a:cubicBezTo>
              </a:path>
            </a:pathLst>
          </a:custGeom>
          <a:solidFill>
            <a:sysClr val="window" lastClr="FFFFFF"/>
          </a:solidFill>
          <a:ln w="9525">
            <a:noFill/>
            <a:round/>
            <a:headEnd/>
            <a:tailEnd/>
          </a:ln>
        </p:spPr>
        <p:txBody>
          <a:bodyPr lIns="91262" tIns="45631" rIns="91262" bIns="45631"/>
          <a:lstStyle/>
          <a:p>
            <a:pPr defTabSz="913118" eaLnBrk="1" fontAlgn="auto" hangingPunct="1">
              <a:spcBef>
                <a:spcPts val="0"/>
              </a:spcBef>
              <a:spcAft>
                <a:spcPts val="0"/>
              </a:spcAft>
              <a:defRPr/>
            </a:pPr>
            <a:endParaRPr lang="en-US" sz="2393" kern="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Freeform 45"/>
          <p:cNvSpPr>
            <a:spLocks noEditPoints="1"/>
          </p:cNvSpPr>
          <p:nvPr/>
        </p:nvSpPr>
        <p:spPr bwMode="auto">
          <a:xfrm>
            <a:off x="4912267" y="3177020"/>
            <a:ext cx="370933" cy="400050"/>
          </a:xfrm>
          <a:custGeom>
            <a:avLst/>
            <a:gdLst/>
            <a:ahLst/>
            <a:cxnLst>
              <a:cxn ang="0">
                <a:pos x="783" y="812"/>
              </a:cxn>
              <a:cxn ang="0">
                <a:pos x="684" y="703"/>
              </a:cxn>
              <a:cxn ang="0">
                <a:pos x="698" y="592"/>
              </a:cxn>
              <a:cxn ang="0">
                <a:pos x="674" y="483"/>
              </a:cxn>
              <a:cxn ang="0">
                <a:pos x="617" y="387"/>
              </a:cxn>
              <a:cxn ang="0">
                <a:pos x="532" y="315"/>
              </a:cxn>
              <a:cxn ang="0">
                <a:pos x="428" y="275"/>
              </a:cxn>
              <a:cxn ang="0">
                <a:pos x="316" y="270"/>
              </a:cxn>
              <a:cxn ang="0">
                <a:pos x="209" y="303"/>
              </a:cxn>
              <a:cxn ang="0">
                <a:pos x="119" y="367"/>
              </a:cxn>
              <a:cxn ang="0">
                <a:pos x="54" y="458"/>
              </a:cxn>
              <a:cxn ang="0">
                <a:pos x="22" y="565"/>
              </a:cxn>
              <a:cxn ang="0">
                <a:pos x="27" y="677"/>
              </a:cxn>
              <a:cxn ang="0">
                <a:pos x="68" y="781"/>
              </a:cxn>
              <a:cxn ang="0">
                <a:pos x="140" y="866"/>
              </a:cxn>
              <a:cxn ang="0">
                <a:pos x="236" y="923"/>
              </a:cxn>
              <a:cxn ang="0">
                <a:pos x="345" y="945"/>
              </a:cxn>
              <a:cxn ang="0">
                <a:pos x="456" y="931"/>
              </a:cxn>
              <a:cxn ang="0">
                <a:pos x="556" y="882"/>
              </a:cxn>
              <a:cxn ang="0">
                <a:pos x="605" y="817"/>
              </a:cxn>
              <a:cxn ang="0">
                <a:pos x="769" y="943"/>
              </a:cxn>
              <a:cxn ang="0">
                <a:pos x="843" y="818"/>
              </a:cxn>
              <a:cxn ang="0">
                <a:pos x="456" y="618"/>
              </a:cxn>
              <a:cxn ang="0">
                <a:pos x="317" y="545"/>
              </a:cxn>
              <a:cxn ang="0">
                <a:pos x="381" y="630"/>
              </a:cxn>
              <a:cxn ang="0">
                <a:pos x="276" y="614"/>
              </a:cxn>
              <a:cxn ang="0">
                <a:pos x="407" y="700"/>
              </a:cxn>
              <a:cxn ang="0">
                <a:pos x="408" y="804"/>
              </a:cxn>
              <a:cxn ang="0">
                <a:pos x="307" y="409"/>
              </a:cxn>
              <a:cxn ang="0">
                <a:pos x="550" y="674"/>
              </a:cxn>
              <a:cxn ang="0">
                <a:pos x="576" y="689"/>
              </a:cxn>
              <a:cxn ang="0">
                <a:pos x="299" y="379"/>
              </a:cxn>
              <a:cxn ang="0">
                <a:pos x="415" y="833"/>
              </a:cxn>
              <a:cxn ang="0">
                <a:pos x="544" y="781"/>
              </a:cxn>
              <a:cxn ang="0">
                <a:pos x="109" y="670"/>
              </a:cxn>
              <a:cxn ang="0">
                <a:pos x="605" y="543"/>
              </a:cxn>
              <a:cxn ang="0">
                <a:pos x="839" y="900"/>
              </a:cxn>
              <a:cxn ang="0">
                <a:pos x="773" y="900"/>
              </a:cxn>
              <a:cxn ang="0">
                <a:pos x="807" y="842"/>
              </a:cxn>
              <a:cxn ang="0">
                <a:pos x="839" y="900"/>
              </a:cxn>
              <a:cxn ang="0">
                <a:pos x="543" y="226"/>
              </a:cxn>
              <a:cxn ang="0">
                <a:pos x="570" y="293"/>
              </a:cxn>
              <a:cxn ang="0">
                <a:pos x="620" y="312"/>
              </a:cxn>
              <a:cxn ang="0">
                <a:pos x="687" y="340"/>
              </a:cxn>
              <a:cxn ang="0">
                <a:pos x="736" y="318"/>
              </a:cxn>
              <a:cxn ang="0">
                <a:pos x="802" y="290"/>
              </a:cxn>
              <a:cxn ang="0">
                <a:pos x="821" y="240"/>
              </a:cxn>
              <a:cxn ang="0">
                <a:pos x="849" y="173"/>
              </a:cxn>
              <a:cxn ang="0">
                <a:pos x="827" y="124"/>
              </a:cxn>
              <a:cxn ang="0">
                <a:pos x="800" y="58"/>
              </a:cxn>
              <a:cxn ang="0">
                <a:pos x="749" y="39"/>
              </a:cxn>
              <a:cxn ang="0">
                <a:pos x="683" y="11"/>
              </a:cxn>
              <a:cxn ang="0">
                <a:pos x="634" y="33"/>
              </a:cxn>
              <a:cxn ang="0">
                <a:pos x="567" y="60"/>
              </a:cxn>
              <a:cxn ang="0">
                <a:pos x="548" y="111"/>
              </a:cxn>
              <a:cxn ang="0">
                <a:pos x="521" y="177"/>
              </a:cxn>
              <a:cxn ang="0">
                <a:pos x="685" y="93"/>
              </a:cxn>
              <a:cxn ang="0">
                <a:pos x="685" y="258"/>
              </a:cxn>
              <a:cxn ang="0">
                <a:pos x="685" y="93"/>
              </a:cxn>
              <a:cxn ang="0">
                <a:pos x="685" y="93"/>
              </a:cxn>
            </a:cxnLst>
            <a:rect l="0" t="0" r="r" b="b"/>
            <a:pathLst>
              <a:path w="889" h="965">
                <a:moveTo>
                  <a:pt x="843" y="818"/>
                </a:moveTo>
                <a:cubicBezTo>
                  <a:pt x="824" y="807"/>
                  <a:pt x="803" y="806"/>
                  <a:pt x="783" y="812"/>
                </a:cubicBezTo>
                <a:cubicBezTo>
                  <a:pt x="657" y="737"/>
                  <a:pt x="657" y="737"/>
                  <a:pt x="657" y="737"/>
                </a:cubicBezTo>
                <a:cubicBezTo>
                  <a:pt x="659" y="722"/>
                  <a:pt x="669" y="709"/>
                  <a:pt x="684" y="703"/>
                </a:cubicBezTo>
                <a:cubicBezTo>
                  <a:pt x="707" y="694"/>
                  <a:pt x="712" y="672"/>
                  <a:pt x="694" y="654"/>
                </a:cubicBezTo>
                <a:cubicBezTo>
                  <a:pt x="677" y="636"/>
                  <a:pt x="679" y="608"/>
                  <a:pt x="698" y="592"/>
                </a:cubicBezTo>
                <a:cubicBezTo>
                  <a:pt x="716" y="576"/>
                  <a:pt x="714" y="554"/>
                  <a:pt x="691" y="542"/>
                </a:cubicBezTo>
                <a:cubicBezTo>
                  <a:pt x="670" y="531"/>
                  <a:pt x="662" y="504"/>
                  <a:pt x="674" y="483"/>
                </a:cubicBezTo>
                <a:cubicBezTo>
                  <a:pt x="687" y="462"/>
                  <a:pt x="677" y="441"/>
                  <a:pt x="653" y="438"/>
                </a:cubicBezTo>
                <a:cubicBezTo>
                  <a:pt x="628" y="434"/>
                  <a:pt x="612" y="412"/>
                  <a:pt x="617" y="387"/>
                </a:cubicBezTo>
                <a:cubicBezTo>
                  <a:pt x="622" y="363"/>
                  <a:pt x="606" y="347"/>
                  <a:pt x="582" y="352"/>
                </a:cubicBezTo>
                <a:cubicBezTo>
                  <a:pt x="557" y="356"/>
                  <a:pt x="535" y="340"/>
                  <a:pt x="532" y="315"/>
                </a:cubicBezTo>
                <a:cubicBezTo>
                  <a:pt x="529" y="291"/>
                  <a:pt x="508" y="281"/>
                  <a:pt x="487" y="293"/>
                </a:cubicBezTo>
                <a:cubicBezTo>
                  <a:pt x="465" y="305"/>
                  <a:pt x="439" y="297"/>
                  <a:pt x="428" y="275"/>
                </a:cubicBezTo>
                <a:cubicBezTo>
                  <a:pt x="417" y="253"/>
                  <a:pt x="395" y="250"/>
                  <a:pt x="378" y="268"/>
                </a:cubicBezTo>
                <a:cubicBezTo>
                  <a:pt x="362" y="287"/>
                  <a:pt x="334" y="288"/>
                  <a:pt x="316" y="270"/>
                </a:cubicBezTo>
                <a:cubicBezTo>
                  <a:pt x="299" y="253"/>
                  <a:pt x="277" y="258"/>
                  <a:pt x="267" y="280"/>
                </a:cubicBezTo>
                <a:cubicBezTo>
                  <a:pt x="258" y="303"/>
                  <a:pt x="232" y="313"/>
                  <a:pt x="209" y="303"/>
                </a:cubicBezTo>
                <a:cubicBezTo>
                  <a:pt x="187" y="292"/>
                  <a:pt x="168" y="303"/>
                  <a:pt x="166" y="328"/>
                </a:cubicBezTo>
                <a:cubicBezTo>
                  <a:pt x="165" y="353"/>
                  <a:pt x="143" y="370"/>
                  <a:pt x="119" y="367"/>
                </a:cubicBezTo>
                <a:cubicBezTo>
                  <a:pt x="94" y="365"/>
                  <a:pt x="80" y="382"/>
                  <a:pt x="86" y="405"/>
                </a:cubicBezTo>
                <a:cubicBezTo>
                  <a:pt x="93" y="429"/>
                  <a:pt x="78" y="453"/>
                  <a:pt x="54" y="458"/>
                </a:cubicBezTo>
                <a:cubicBezTo>
                  <a:pt x="30" y="464"/>
                  <a:pt x="21" y="485"/>
                  <a:pt x="35" y="505"/>
                </a:cubicBezTo>
                <a:cubicBezTo>
                  <a:pt x="50" y="525"/>
                  <a:pt x="44" y="553"/>
                  <a:pt x="22" y="565"/>
                </a:cubicBezTo>
                <a:cubicBezTo>
                  <a:pt x="1" y="578"/>
                  <a:pt x="0" y="601"/>
                  <a:pt x="20" y="616"/>
                </a:cubicBezTo>
                <a:cubicBezTo>
                  <a:pt x="40" y="630"/>
                  <a:pt x="43" y="658"/>
                  <a:pt x="27" y="677"/>
                </a:cubicBezTo>
                <a:cubicBezTo>
                  <a:pt x="11" y="696"/>
                  <a:pt x="18" y="718"/>
                  <a:pt x="41" y="725"/>
                </a:cubicBezTo>
                <a:cubicBezTo>
                  <a:pt x="65" y="733"/>
                  <a:pt x="77" y="758"/>
                  <a:pt x="68" y="781"/>
                </a:cubicBezTo>
                <a:cubicBezTo>
                  <a:pt x="59" y="804"/>
                  <a:pt x="72" y="822"/>
                  <a:pt x="97" y="822"/>
                </a:cubicBezTo>
                <a:cubicBezTo>
                  <a:pt x="122" y="821"/>
                  <a:pt x="141" y="841"/>
                  <a:pt x="140" y="866"/>
                </a:cubicBezTo>
                <a:cubicBezTo>
                  <a:pt x="139" y="891"/>
                  <a:pt x="158" y="904"/>
                  <a:pt x="181" y="895"/>
                </a:cubicBezTo>
                <a:cubicBezTo>
                  <a:pt x="204" y="887"/>
                  <a:pt x="229" y="899"/>
                  <a:pt x="236" y="923"/>
                </a:cubicBezTo>
                <a:cubicBezTo>
                  <a:pt x="243" y="946"/>
                  <a:pt x="265" y="953"/>
                  <a:pt x="284" y="937"/>
                </a:cubicBezTo>
                <a:cubicBezTo>
                  <a:pt x="303" y="922"/>
                  <a:pt x="331" y="925"/>
                  <a:pt x="345" y="945"/>
                </a:cubicBezTo>
                <a:cubicBezTo>
                  <a:pt x="360" y="965"/>
                  <a:pt x="383" y="965"/>
                  <a:pt x="395" y="944"/>
                </a:cubicBezTo>
                <a:cubicBezTo>
                  <a:pt x="409" y="923"/>
                  <a:pt x="436" y="917"/>
                  <a:pt x="456" y="931"/>
                </a:cubicBezTo>
                <a:cubicBezTo>
                  <a:pt x="476" y="946"/>
                  <a:pt x="497" y="938"/>
                  <a:pt x="503" y="914"/>
                </a:cubicBezTo>
                <a:cubicBezTo>
                  <a:pt x="509" y="889"/>
                  <a:pt x="533" y="875"/>
                  <a:pt x="556" y="882"/>
                </a:cubicBezTo>
                <a:cubicBezTo>
                  <a:pt x="580" y="889"/>
                  <a:pt x="597" y="875"/>
                  <a:pt x="595" y="850"/>
                </a:cubicBezTo>
                <a:cubicBezTo>
                  <a:pt x="593" y="838"/>
                  <a:pt x="598" y="826"/>
                  <a:pt x="605" y="817"/>
                </a:cubicBezTo>
                <a:cubicBezTo>
                  <a:pt x="735" y="894"/>
                  <a:pt x="735" y="894"/>
                  <a:pt x="735" y="894"/>
                </a:cubicBezTo>
                <a:cubicBezTo>
                  <a:pt x="739" y="914"/>
                  <a:pt x="750" y="932"/>
                  <a:pt x="769" y="943"/>
                </a:cubicBezTo>
                <a:cubicBezTo>
                  <a:pt x="804" y="964"/>
                  <a:pt x="848" y="952"/>
                  <a:pt x="869" y="918"/>
                </a:cubicBezTo>
                <a:cubicBezTo>
                  <a:pt x="889" y="883"/>
                  <a:pt x="878" y="839"/>
                  <a:pt x="843" y="818"/>
                </a:cubicBezTo>
                <a:close/>
                <a:moveTo>
                  <a:pt x="550" y="674"/>
                </a:moveTo>
                <a:cubicBezTo>
                  <a:pt x="456" y="618"/>
                  <a:pt x="456" y="618"/>
                  <a:pt x="456" y="618"/>
                </a:cubicBezTo>
                <a:cubicBezTo>
                  <a:pt x="455" y="588"/>
                  <a:pt x="440" y="559"/>
                  <a:pt x="412" y="543"/>
                </a:cubicBezTo>
                <a:cubicBezTo>
                  <a:pt x="381" y="525"/>
                  <a:pt x="345" y="527"/>
                  <a:pt x="317" y="545"/>
                </a:cubicBezTo>
                <a:cubicBezTo>
                  <a:pt x="368" y="575"/>
                  <a:pt x="368" y="575"/>
                  <a:pt x="368" y="575"/>
                </a:cubicBezTo>
                <a:cubicBezTo>
                  <a:pt x="387" y="586"/>
                  <a:pt x="392" y="610"/>
                  <a:pt x="381" y="630"/>
                </a:cubicBezTo>
                <a:cubicBezTo>
                  <a:pt x="370" y="649"/>
                  <a:pt x="346" y="655"/>
                  <a:pt x="328" y="644"/>
                </a:cubicBezTo>
                <a:cubicBezTo>
                  <a:pt x="276" y="614"/>
                  <a:pt x="276" y="614"/>
                  <a:pt x="276" y="614"/>
                </a:cubicBezTo>
                <a:cubicBezTo>
                  <a:pt x="273" y="647"/>
                  <a:pt x="289" y="680"/>
                  <a:pt x="320" y="698"/>
                </a:cubicBezTo>
                <a:cubicBezTo>
                  <a:pt x="348" y="715"/>
                  <a:pt x="380" y="714"/>
                  <a:pt x="407" y="700"/>
                </a:cubicBezTo>
                <a:cubicBezTo>
                  <a:pt x="498" y="754"/>
                  <a:pt x="498" y="754"/>
                  <a:pt x="498" y="754"/>
                </a:cubicBezTo>
                <a:cubicBezTo>
                  <a:pt x="473" y="777"/>
                  <a:pt x="443" y="795"/>
                  <a:pt x="408" y="804"/>
                </a:cubicBezTo>
                <a:cubicBezTo>
                  <a:pt x="299" y="832"/>
                  <a:pt x="188" y="766"/>
                  <a:pt x="160" y="657"/>
                </a:cubicBezTo>
                <a:cubicBezTo>
                  <a:pt x="132" y="548"/>
                  <a:pt x="198" y="437"/>
                  <a:pt x="307" y="409"/>
                </a:cubicBezTo>
                <a:cubicBezTo>
                  <a:pt x="415" y="381"/>
                  <a:pt x="527" y="447"/>
                  <a:pt x="555" y="556"/>
                </a:cubicBezTo>
                <a:cubicBezTo>
                  <a:pt x="565" y="596"/>
                  <a:pt x="562" y="637"/>
                  <a:pt x="550" y="674"/>
                </a:cubicBezTo>
                <a:close/>
                <a:moveTo>
                  <a:pt x="595" y="700"/>
                </a:moveTo>
                <a:cubicBezTo>
                  <a:pt x="576" y="689"/>
                  <a:pt x="576" y="689"/>
                  <a:pt x="576" y="689"/>
                </a:cubicBezTo>
                <a:cubicBezTo>
                  <a:pt x="592" y="646"/>
                  <a:pt x="597" y="597"/>
                  <a:pt x="584" y="548"/>
                </a:cubicBezTo>
                <a:cubicBezTo>
                  <a:pt x="552" y="423"/>
                  <a:pt x="424" y="347"/>
                  <a:pt x="299" y="379"/>
                </a:cubicBezTo>
                <a:cubicBezTo>
                  <a:pt x="174" y="412"/>
                  <a:pt x="98" y="539"/>
                  <a:pt x="130" y="665"/>
                </a:cubicBezTo>
                <a:cubicBezTo>
                  <a:pt x="163" y="790"/>
                  <a:pt x="290" y="865"/>
                  <a:pt x="415" y="833"/>
                </a:cubicBezTo>
                <a:cubicBezTo>
                  <a:pt x="459" y="822"/>
                  <a:pt x="496" y="799"/>
                  <a:pt x="524" y="770"/>
                </a:cubicBezTo>
                <a:cubicBezTo>
                  <a:pt x="544" y="781"/>
                  <a:pt x="544" y="781"/>
                  <a:pt x="544" y="781"/>
                </a:cubicBezTo>
                <a:cubicBezTo>
                  <a:pt x="512" y="815"/>
                  <a:pt x="470" y="841"/>
                  <a:pt x="421" y="854"/>
                </a:cubicBezTo>
                <a:cubicBezTo>
                  <a:pt x="284" y="889"/>
                  <a:pt x="145" y="807"/>
                  <a:pt x="109" y="670"/>
                </a:cubicBezTo>
                <a:cubicBezTo>
                  <a:pt x="74" y="533"/>
                  <a:pt x="157" y="394"/>
                  <a:pt x="294" y="359"/>
                </a:cubicBezTo>
                <a:cubicBezTo>
                  <a:pt x="430" y="323"/>
                  <a:pt x="570" y="406"/>
                  <a:pt x="605" y="543"/>
                </a:cubicBezTo>
                <a:cubicBezTo>
                  <a:pt x="619" y="597"/>
                  <a:pt x="614" y="652"/>
                  <a:pt x="595" y="700"/>
                </a:cubicBezTo>
                <a:close/>
                <a:moveTo>
                  <a:pt x="839" y="900"/>
                </a:moveTo>
                <a:cubicBezTo>
                  <a:pt x="806" y="919"/>
                  <a:pt x="806" y="919"/>
                  <a:pt x="806" y="919"/>
                </a:cubicBezTo>
                <a:cubicBezTo>
                  <a:pt x="773" y="900"/>
                  <a:pt x="773" y="900"/>
                  <a:pt x="773" y="900"/>
                </a:cubicBezTo>
                <a:cubicBezTo>
                  <a:pt x="773" y="861"/>
                  <a:pt x="773" y="861"/>
                  <a:pt x="773" y="861"/>
                </a:cubicBezTo>
                <a:cubicBezTo>
                  <a:pt x="807" y="842"/>
                  <a:pt x="807" y="842"/>
                  <a:pt x="807" y="842"/>
                </a:cubicBezTo>
                <a:cubicBezTo>
                  <a:pt x="840" y="862"/>
                  <a:pt x="840" y="862"/>
                  <a:pt x="840" y="862"/>
                </a:cubicBezTo>
                <a:lnTo>
                  <a:pt x="839" y="900"/>
                </a:lnTo>
                <a:close/>
                <a:moveTo>
                  <a:pt x="526" y="216"/>
                </a:moveTo>
                <a:cubicBezTo>
                  <a:pt x="543" y="226"/>
                  <a:pt x="543" y="226"/>
                  <a:pt x="543" y="226"/>
                </a:cubicBezTo>
                <a:cubicBezTo>
                  <a:pt x="557" y="235"/>
                  <a:pt x="569" y="256"/>
                  <a:pt x="569" y="273"/>
                </a:cubicBezTo>
                <a:cubicBezTo>
                  <a:pt x="570" y="293"/>
                  <a:pt x="570" y="293"/>
                  <a:pt x="570" y="293"/>
                </a:cubicBezTo>
                <a:cubicBezTo>
                  <a:pt x="571" y="309"/>
                  <a:pt x="585" y="320"/>
                  <a:pt x="601" y="316"/>
                </a:cubicBezTo>
                <a:cubicBezTo>
                  <a:pt x="620" y="312"/>
                  <a:pt x="620" y="312"/>
                  <a:pt x="620" y="312"/>
                </a:cubicBezTo>
                <a:cubicBezTo>
                  <a:pt x="637" y="308"/>
                  <a:pt x="660" y="315"/>
                  <a:pt x="672" y="326"/>
                </a:cubicBezTo>
                <a:cubicBezTo>
                  <a:pt x="687" y="340"/>
                  <a:pt x="687" y="340"/>
                  <a:pt x="687" y="340"/>
                </a:cubicBezTo>
                <a:cubicBezTo>
                  <a:pt x="699" y="351"/>
                  <a:pt x="716" y="349"/>
                  <a:pt x="725" y="335"/>
                </a:cubicBezTo>
                <a:cubicBezTo>
                  <a:pt x="736" y="318"/>
                  <a:pt x="736" y="318"/>
                  <a:pt x="736" y="318"/>
                </a:cubicBezTo>
                <a:cubicBezTo>
                  <a:pt x="745" y="304"/>
                  <a:pt x="766" y="291"/>
                  <a:pt x="782" y="291"/>
                </a:cubicBezTo>
                <a:cubicBezTo>
                  <a:pt x="802" y="290"/>
                  <a:pt x="802" y="290"/>
                  <a:pt x="802" y="290"/>
                </a:cubicBezTo>
                <a:cubicBezTo>
                  <a:pt x="819" y="290"/>
                  <a:pt x="830" y="276"/>
                  <a:pt x="826" y="259"/>
                </a:cubicBezTo>
                <a:cubicBezTo>
                  <a:pt x="821" y="240"/>
                  <a:pt x="821" y="240"/>
                  <a:pt x="821" y="240"/>
                </a:cubicBezTo>
                <a:cubicBezTo>
                  <a:pt x="818" y="224"/>
                  <a:pt x="824" y="200"/>
                  <a:pt x="835" y="188"/>
                </a:cubicBezTo>
                <a:cubicBezTo>
                  <a:pt x="849" y="173"/>
                  <a:pt x="849" y="173"/>
                  <a:pt x="849" y="173"/>
                </a:cubicBezTo>
                <a:cubicBezTo>
                  <a:pt x="860" y="161"/>
                  <a:pt x="858" y="144"/>
                  <a:pt x="844" y="135"/>
                </a:cubicBezTo>
                <a:cubicBezTo>
                  <a:pt x="827" y="124"/>
                  <a:pt x="827" y="124"/>
                  <a:pt x="827" y="124"/>
                </a:cubicBezTo>
                <a:cubicBezTo>
                  <a:pt x="813" y="115"/>
                  <a:pt x="801" y="95"/>
                  <a:pt x="800" y="78"/>
                </a:cubicBezTo>
                <a:cubicBezTo>
                  <a:pt x="800" y="58"/>
                  <a:pt x="800" y="58"/>
                  <a:pt x="800" y="58"/>
                </a:cubicBezTo>
                <a:cubicBezTo>
                  <a:pt x="799" y="41"/>
                  <a:pt x="785" y="31"/>
                  <a:pt x="769" y="34"/>
                </a:cubicBezTo>
                <a:cubicBezTo>
                  <a:pt x="749" y="39"/>
                  <a:pt x="749" y="39"/>
                  <a:pt x="749" y="39"/>
                </a:cubicBezTo>
                <a:cubicBezTo>
                  <a:pt x="733" y="42"/>
                  <a:pt x="710" y="36"/>
                  <a:pt x="698" y="25"/>
                </a:cubicBezTo>
                <a:cubicBezTo>
                  <a:pt x="683" y="11"/>
                  <a:pt x="683" y="11"/>
                  <a:pt x="683" y="11"/>
                </a:cubicBezTo>
                <a:cubicBezTo>
                  <a:pt x="671" y="0"/>
                  <a:pt x="653" y="2"/>
                  <a:pt x="645" y="16"/>
                </a:cubicBezTo>
                <a:cubicBezTo>
                  <a:pt x="634" y="33"/>
                  <a:pt x="634" y="33"/>
                  <a:pt x="634" y="33"/>
                </a:cubicBezTo>
                <a:cubicBezTo>
                  <a:pt x="625" y="47"/>
                  <a:pt x="604" y="59"/>
                  <a:pt x="587" y="60"/>
                </a:cubicBezTo>
                <a:cubicBezTo>
                  <a:pt x="567" y="60"/>
                  <a:pt x="567" y="60"/>
                  <a:pt x="567" y="60"/>
                </a:cubicBezTo>
                <a:cubicBezTo>
                  <a:pt x="551" y="61"/>
                  <a:pt x="540" y="75"/>
                  <a:pt x="544" y="91"/>
                </a:cubicBezTo>
                <a:cubicBezTo>
                  <a:pt x="548" y="111"/>
                  <a:pt x="548" y="111"/>
                  <a:pt x="548" y="111"/>
                </a:cubicBezTo>
                <a:cubicBezTo>
                  <a:pt x="552" y="127"/>
                  <a:pt x="546" y="150"/>
                  <a:pt x="534" y="163"/>
                </a:cubicBezTo>
                <a:cubicBezTo>
                  <a:pt x="521" y="177"/>
                  <a:pt x="521" y="177"/>
                  <a:pt x="521" y="177"/>
                </a:cubicBezTo>
                <a:cubicBezTo>
                  <a:pt x="509" y="189"/>
                  <a:pt x="512" y="207"/>
                  <a:pt x="526" y="216"/>
                </a:cubicBezTo>
                <a:close/>
                <a:moveTo>
                  <a:pt x="685" y="93"/>
                </a:moveTo>
                <a:cubicBezTo>
                  <a:pt x="730" y="93"/>
                  <a:pt x="767" y="130"/>
                  <a:pt x="767" y="175"/>
                </a:cubicBezTo>
                <a:cubicBezTo>
                  <a:pt x="767" y="221"/>
                  <a:pt x="730" y="258"/>
                  <a:pt x="685" y="258"/>
                </a:cubicBezTo>
                <a:cubicBezTo>
                  <a:pt x="639" y="258"/>
                  <a:pt x="603" y="221"/>
                  <a:pt x="603" y="175"/>
                </a:cubicBezTo>
                <a:cubicBezTo>
                  <a:pt x="603" y="130"/>
                  <a:pt x="639" y="93"/>
                  <a:pt x="685" y="93"/>
                </a:cubicBezTo>
                <a:close/>
                <a:moveTo>
                  <a:pt x="685" y="93"/>
                </a:moveTo>
                <a:cubicBezTo>
                  <a:pt x="685" y="93"/>
                  <a:pt x="685" y="93"/>
                  <a:pt x="685" y="93"/>
                </a:cubicBezTo>
              </a:path>
            </a:pathLst>
          </a:custGeom>
          <a:solidFill>
            <a:sysClr val="window" lastClr="FFFFFF"/>
          </a:solidFill>
          <a:ln w="9525">
            <a:noFill/>
            <a:round/>
            <a:headEnd/>
            <a:tailEnd/>
          </a:ln>
        </p:spPr>
        <p:txBody>
          <a:bodyPr lIns="91262" tIns="45631" rIns="91262" bIns="45631"/>
          <a:lstStyle/>
          <a:p>
            <a:pPr defTabSz="913118" eaLnBrk="1" fontAlgn="auto" hangingPunct="1">
              <a:spcBef>
                <a:spcPts val="0"/>
              </a:spcBef>
              <a:spcAft>
                <a:spcPts val="0"/>
              </a:spcAft>
              <a:defRPr/>
            </a:pPr>
            <a:endParaRPr lang="en-US" sz="2393" kern="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Freeform 177"/>
          <p:cNvSpPr>
            <a:spLocks noEditPoints="1"/>
          </p:cNvSpPr>
          <p:nvPr/>
        </p:nvSpPr>
        <p:spPr bwMode="auto">
          <a:xfrm>
            <a:off x="3648902" y="2262620"/>
            <a:ext cx="330962" cy="347663"/>
          </a:xfrm>
          <a:custGeom>
            <a:avLst/>
            <a:gdLst/>
            <a:ahLst/>
            <a:cxnLst>
              <a:cxn ang="0">
                <a:pos x="350" y="180"/>
              </a:cxn>
              <a:cxn ang="0">
                <a:pos x="10" y="180"/>
              </a:cxn>
              <a:cxn ang="0">
                <a:pos x="5" y="171"/>
              </a:cxn>
              <a:cxn ang="0">
                <a:pos x="170" y="8"/>
              </a:cxn>
              <a:cxn ang="0">
                <a:pos x="189" y="9"/>
              </a:cxn>
              <a:cxn ang="0">
                <a:pos x="250" y="69"/>
              </a:cxn>
              <a:cxn ang="0">
                <a:pos x="250" y="45"/>
              </a:cxn>
              <a:cxn ang="0">
                <a:pos x="281" y="45"/>
              </a:cxn>
              <a:cxn ang="0">
                <a:pos x="281" y="100"/>
              </a:cxn>
              <a:cxn ang="0">
                <a:pos x="353" y="171"/>
              </a:cxn>
              <a:cxn ang="0">
                <a:pos x="350" y="180"/>
              </a:cxn>
              <a:cxn ang="0">
                <a:pos x="314" y="367"/>
              </a:cxn>
              <a:cxn ang="0">
                <a:pos x="300" y="380"/>
              </a:cxn>
              <a:cxn ang="0">
                <a:pos x="194" y="380"/>
              </a:cxn>
              <a:cxn ang="0">
                <a:pos x="194" y="302"/>
              </a:cxn>
              <a:cxn ang="0">
                <a:pos x="146" y="302"/>
              </a:cxn>
              <a:cxn ang="0">
                <a:pos x="146" y="380"/>
              </a:cxn>
              <a:cxn ang="0">
                <a:pos x="58" y="380"/>
              </a:cxn>
              <a:cxn ang="0">
                <a:pos x="44" y="366"/>
              </a:cxn>
              <a:cxn ang="0">
                <a:pos x="44" y="188"/>
              </a:cxn>
              <a:cxn ang="0">
                <a:pos x="314" y="188"/>
              </a:cxn>
              <a:cxn ang="0">
                <a:pos x="314" y="367"/>
              </a:cxn>
              <a:cxn ang="0">
                <a:pos x="273" y="242"/>
              </a:cxn>
              <a:cxn ang="0">
                <a:pos x="225" y="242"/>
              </a:cxn>
              <a:cxn ang="0">
                <a:pos x="225" y="282"/>
              </a:cxn>
              <a:cxn ang="0">
                <a:pos x="273" y="282"/>
              </a:cxn>
              <a:cxn ang="0">
                <a:pos x="273" y="242"/>
              </a:cxn>
            </a:cxnLst>
            <a:rect l="0" t="0" r="r" b="b"/>
            <a:pathLst>
              <a:path w="360" h="380">
                <a:moveTo>
                  <a:pt x="350" y="180"/>
                </a:moveTo>
                <a:cubicBezTo>
                  <a:pt x="295" y="180"/>
                  <a:pt x="68" y="180"/>
                  <a:pt x="10" y="180"/>
                </a:cubicBezTo>
                <a:cubicBezTo>
                  <a:pt x="0" y="180"/>
                  <a:pt x="0" y="176"/>
                  <a:pt x="5" y="171"/>
                </a:cubicBezTo>
                <a:cubicBezTo>
                  <a:pt x="36" y="140"/>
                  <a:pt x="138" y="40"/>
                  <a:pt x="170" y="8"/>
                </a:cubicBezTo>
                <a:cubicBezTo>
                  <a:pt x="178" y="0"/>
                  <a:pt x="180" y="0"/>
                  <a:pt x="189" y="9"/>
                </a:cubicBezTo>
                <a:cubicBezTo>
                  <a:pt x="201" y="21"/>
                  <a:pt x="225" y="44"/>
                  <a:pt x="250" y="69"/>
                </a:cubicBezTo>
                <a:cubicBezTo>
                  <a:pt x="250" y="45"/>
                  <a:pt x="250" y="45"/>
                  <a:pt x="250" y="45"/>
                </a:cubicBezTo>
                <a:cubicBezTo>
                  <a:pt x="281" y="45"/>
                  <a:pt x="281" y="45"/>
                  <a:pt x="281" y="45"/>
                </a:cubicBezTo>
                <a:cubicBezTo>
                  <a:pt x="281" y="100"/>
                  <a:pt x="281" y="100"/>
                  <a:pt x="281" y="100"/>
                </a:cubicBezTo>
                <a:cubicBezTo>
                  <a:pt x="311" y="129"/>
                  <a:pt x="339" y="158"/>
                  <a:pt x="353" y="171"/>
                </a:cubicBezTo>
                <a:cubicBezTo>
                  <a:pt x="358" y="176"/>
                  <a:pt x="360" y="180"/>
                  <a:pt x="350" y="180"/>
                </a:cubicBezTo>
                <a:close/>
                <a:moveTo>
                  <a:pt x="314" y="367"/>
                </a:moveTo>
                <a:cubicBezTo>
                  <a:pt x="314" y="376"/>
                  <a:pt x="310" y="380"/>
                  <a:pt x="300" y="380"/>
                </a:cubicBezTo>
                <a:cubicBezTo>
                  <a:pt x="269" y="380"/>
                  <a:pt x="194" y="380"/>
                  <a:pt x="194" y="380"/>
                </a:cubicBezTo>
                <a:cubicBezTo>
                  <a:pt x="194" y="302"/>
                  <a:pt x="194" y="302"/>
                  <a:pt x="194" y="302"/>
                </a:cubicBezTo>
                <a:cubicBezTo>
                  <a:pt x="146" y="302"/>
                  <a:pt x="146" y="302"/>
                  <a:pt x="146" y="302"/>
                </a:cubicBezTo>
                <a:cubicBezTo>
                  <a:pt x="146" y="380"/>
                  <a:pt x="146" y="380"/>
                  <a:pt x="146" y="380"/>
                </a:cubicBezTo>
                <a:cubicBezTo>
                  <a:pt x="146" y="380"/>
                  <a:pt x="86" y="380"/>
                  <a:pt x="58" y="380"/>
                </a:cubicBezTo>
                <a:cubicBezTo>
                  <a:pt x="49" y="380"/>
                  <a:pt x="44" y="375"/>
                  <a:pt x="44" y="366"/>
                </a:cubicBezTo>
                <a:cubicBezTo>
                  <a:pt x="44" y="322"/>
                  <a:pt x="44" y="188"/>
                  <a:pt x="44" y="188"/>
                </a:cubicBezTo>
                <a:cubicBezTo>
                  <a:pt x="314" y="188"/>
                  <a:pt x="314" y="188"/>
                  <a:pt x="314" y="188"/>
                </a:cubicBezTo>
                <a:cubicBezTo>
                  <a:pt x="314" y="188"/>
                  <a:pt x="314" y="323"/>
                  <a:pt x="314" y="367"/>
                </a:cubicBezTo>
                <a:close/>
                <a:moveTo>
                  <a:pt x="273" y="242"/>
                </a:moveTo>
                <a:cubicBezTo>
                  <a:pt x="225" y="242"/>
                  <a:pt x="225" y="242"/>
                  <a:pt x="225" y="242"/>
                </a:cubicBezTo>
                <a:cubicBezTo>
                  <a:pt x="225" y="282"/>
                  <a:pt x="225" y="282"/>
                  <a:pt x="225" y="282"/>
                </a:cubicBezTo>
                <a:cubicBezTo>
                  <a:pt x="273" y="282"/>
                  <a:pt x="273" y="282"/>
                  <a:pt x="273" y="282"/>
                </a:cubicBezTo>
                <a:cubicBezTo>
                  <a:pt x="273" y="242"/>
                  <a:pt x="273" y="242"/>
                  <a:pt x="273" y="242"/>
                </a:cubicBezTo>
                <a:close/>
              </a:path>
            </a:pathLst>
          </a:custGeom>
          <a:solidFill>
            <a:sysClr val="window" lastClr="FFFFFF"/>
          </a:solidFill>
          <a:ln w="9525">
            <a:noFill/>
            <a:round/>
            <a:headEnd/>
            <a:tailEnd/>
          </a:ln>
        </p:spPr>
        <p:txBody>
          <a:bodyPr lIns="91262" tIns="45631" rIns="91262" bIns="45631"/>
          <a:lstStyle/>
          <a:p>
            <a:pPr defTabSz="913118" eaLnBrk="1" fontAlgn="auto" hangingPunct="1">
              <a:spcBef>
                <a:spcPts val="0"/>
              </a:spcBef>
              <a:spcAft>
                <a:spcPts val="0"/>
              </a:spcAft>
              <a:defRPr/>
            </a:pPr>
            <a:endParaRPr lang="en-US" sz="2393" kern="0">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TextBox 13"/>
          <p:cNvSpPr txBox="1">
            <a:spLocks noChangeArrowheads="1"/>
          </p:cNvSpPr>
          <p:nvPr/>
        </p:nvSpPr>
        <p:spPr bwMode="auto">
          <a:xfrm>
            <a:off x="1509896" y="3643745"/>
            <a:ext cx="1763529"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20000"/>
              </a:lnSpc>
              <a:spcBef>
                <a:spcPct val="20000"/>
              </a:spcBef>
            </a:pPr>
            <a:r>
              <a:rPr lang="zh-CN" altLang="en-US" sz="900">
                <a:solidFill>
                  <a:srgbClr val="445469"/>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单击此处可编辑内容，根据您的需要自由拉伸文本框大小</a:t>
            </a:r>
            <a:endParaRPr lang="en-US" altLang="zh-CN" sz="900">
              <a:solidFill>
                <a:srgbClr val="445469"/>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13" name="TextBox 13"/>
          <p:cNvSpPr txBox="1">
            <a:spLocks noChangeArrowheads="1"/>
          </p:cNvSpPr>
          <p:nvPr/>
        </p:nvSpPr>
        <p:spPr bwMode="auto">
          <a:xfrm>
            <a:off x="978084" y="2262620"/>
            <a:ext cx="1763530" cy="33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20000"/>
              </a:lnSpc>
              <a:spcBef>
                <a:spcPct val="20000"/>
              </a:spcBef>
            </a:pPr>
            <a:r>
              <a:rPr lang="zh-CN" altLang="en-US" sz="900">
                <a:solidFill>
                  <a:srgbClr val="445469"/>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单击此处可编辑内容，根据您的需要自由拉伸文本框大小</a:t>
            </a:r>
            <a:endParaRPr lang="en-US" altLang="zh-CN" sz="900">
              <a:solidFill>
                <a:srgbClr val="445469"/>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14" name="TextBox 13"/>
          <p:cNvSpPr txBox="1">
            <a:spLocks noChangeArrowheads="1"/>
          </p:cNvSpPr>
          <p:nvPr/>
        </p:nvSpPr>
        <p:spPr bwMode="auto">
          <a:xfrm>
            <a:off x="4889684" y="787833"/>
            <a:ext cx="1763530"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900">
                <a:solidFill>
                  <a:srgbClr val="445469"/>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单击此处可编辑内容，根据您的需要自由拉伸文本框大小</a:t>
            </a:r>
            <a:endParaRPr lang="en-US" altLang="zh-CN" sz="900">
              <a:solidFill>
                <a:srgbClr val="445469"/>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15" name="TextBox 13"/>
          <p:cNvSpPr txBox="1">
            <a:spLocks noChangeArrowheads="1"/>
          </p:cNvSpPr>
          <p:nvPr/>
        </p:nvSpPr>
        <p:spPr bwMode="auto">
          <a:xfrm>
            <a:off x="6280334" y="2143558"/>
            <a:ext cx="176353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900">
                <a:solidFill>
                  <a:srgbClr val="445469"/>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单击此处可编辑内容，根据您的需要自由拉伸文本框大小</a:t>
            </a:r>
            <a:endParaRPr lang="en-US" altLang="zh-CN" sz="900">
              <a:solidFill>
                <a:srgbClr val="445469"/>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16" name="TextBox 13"/>
          <p:cNvSpPr txBox="1">
            <a:spLocks noChangeArrowheads="1"/>
          </p:cNvSpPr>
          <p:nvPr/>
        </p:nvSpPr>
        <p:spPr bwMode="auto">
          <a:xfrm>
            <a:off x="5689784" y="3607233"/>
            <a:ext cx="176353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zh-CN" altLang="en-US" sz="900">
                <a:solidFill>
                  <a:srgbClr val="445469"/>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rPr>
              <a:t>单击此处可编辑内容，根据您的需要自由拉伸文本框大小</a:t>
            </a:r>
            <a:endParaRPr lang="en-US" altLang="zh-CN" sz="900">
              <a:solidFill>
                <a:srgbClr val="445469"/>
              </a:solidFill>
              <a:latin typeface="Arial" panose="020B0604020202020204" pitchFamily="34" charset="0"/>
              <a:ea typeface="微软雅黑" panose="020B0503020204020204" pitchFamily="34" charset="-122"/>
              <a:cs typeface="宋体" panose="02010600030101010101" pitchFamily="2" charset="-122"/>
              <a:sym typeface="Arial" panose="020B0604020202020204" pitchFamily="34" charset="0"/>
            </a:endParaRPr>
          </a:p>
        </p:txBody>
      </p:sp>
      <p:sp>
        <p:nvSpPr>
          <p:cNvPr id="17" name="TextBox 13"/>
          <p:cNvSpPr txBox="1"/>
          <p:nvPr/>
        </p:nvSpPr>
        <p:spPr>
          <a:xfrm>
            <a:off x="1797689" y="3392920"/>
            <a:ext cx="1475736" cy="184150"/>
          </a:xfrm>
          <a:prstGeom prst="rect">
            <a:avLst/>
          </a:prstGeom>
          <a:noFill/>
        </p:spPr>
        <p:txBody>
          <a:bodyPr wrap="square" lIns="0" tIns="0" rIns="0" bIns="0">
            <a:spAutoFit/>
          </a:bodyPr>
          <a:lstStyle/>
          <a:p>
            <a:pPr algn="r" defTabSz="912613" eaLnBrk="1" fontAlgn="auto" hangingPunct="1">
              <a:spcBef>
                <a:spcPct val="20000"/>
              </a:spcBef>
              <a:spcAft>
                <a:spcPts val="0"/>
              </a:spcAft>
              <a:defRPr/>
            </a:pPr>
            <a:r>
              <a:rPr lang="zh-CN" altLang="en-US" sz="12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单击编辑标题</a:t>
            </a:r>
            <a:endParaRPr lang="en-US" sz="12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TextBox 13"/>
          <p:cNvSpPr txBox="1"/>
          <p:nvPr/>
        </p:nvSpPr>
        <p:spPr>
          <a:xfrm>
            <a:off x="1265876" y="1999095"/>
            <a:ext cx="1475737" cy="184150"/>
          </a:xfrm>
          <a:prstGeom prst="rect">
            <a:avLst/>
          </a:prstGeom>
          <a:noFill/>
        </p:spPr>
        <p:txBody>
          <a:bodyPr wrap="square" lIns="0" tIns="0" rIns="0" bIns="0">
            <a:spAutoFit/>
          </a:bodyPr>
          <a:lstStyle/>
          <a:p>
            <a:pPr algn="r" defTabSz="912613" eaLnBrk="1" fontAlgn="auto" hangingPunct="1">
              <a:spcBef>
                <a:spcPct val="20000"/>
              </a:spcBef>
              <a:spcAft>
                <a:spcPts val="0"/>
              </a:spcAft>
              <a:defRPr/>
            </a:pPr>
            <a:r>
              <a:rPr lang="zh-CN" altLang="en-US" sz="12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单击编辑标题</a:t>
            </a:r>
            <a:endParaRPr lang="en-US" sz="12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extBox 13"/>
          <p:cNvSpPr txBox="1"/>
          <p:nvPr/>
        </p:nvSpPr>
        <p:spPr>
          <a:xfrm>
            <a:off x="5691826" y="3375458"/>
            <a:ext cx="1475737" cy="185737"/>
          </a:xfrm>
          <a:prstGeom prst="rect">
            <a:avLst/>
          </a:prstGeom>
          <a:noFill/>
        </p:spPr>
        <p:txBody>
          <a:bodyPr wrap="square" lIns="0" tIns="0" rIns="0" bIns="0">
            <a:spAutoFit/>
          </a:bodyPr>
          <a:lstStyle/>
          <a:p>
            <a:pPr defTabSz="912613" eaLnBrk="1" fontAlgn="auto" hangingPunct="1">
              <a:spcBef>
                <a:spcPct val="20000"/>
              </a:spcBef>
              <a:spcAft>
                <a:spcPts val="0"/>
              </a:spcAft>
              <a:defRPr/>
            </a:pPr>
            <a:r>
              <a:rPr lang="zh-CN" altLang="en-US" sz="12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单击编辑标题</a:t>
            </a:r>
            <a:endParaRPr lang="en-US" sz="12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TextBox 13"/>
          <p:cNvSpPr txBox="1"/>
          <p:nvPr/>
        </p:nvSpPr>
        <p:spPr>
          <a:xfrm>
            <a:off x="6282376" y="1905433"/>
            <a:ext cx="1475737" cy="185737"/>
          </a:xfrm>
          <a:prstGeom prst="rect">
            <a:avLst/>
          </a:prstGeom>
          <a:noFill/>
        </p:spPr>
        <p:txBody>
          <a:bodyPr wrap="square" lIns="0" tIns="0" rIns="0" bIns="0">
            <a:spAutoFit/>
          </a:bodyPr>
          <a:lstStyle/>
          <a:p>
            <a:pPr defTabSz="912613" eaLnBrk="1" fontAlgn="auto" hangingPunct="1">
              <a:spcBef>
                <a:spcPct val="20000"/>
              </a:spcBef>
              <a:spcAft>
                <a:spcPts val="0"/>
              </a:spcAft>
              <a:defRPr/>
            </a:pPr>
            <a:r>
              <a:rPr lang="zh-CN" altLang="en-US" sz="12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单击编辑标题</a:t>
            </a:r>
            <a:endParaRPr lang="en-US" sz="12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TextBox 13"/>
          <p:cNvSpPr txBox="1"/>
          <p:nvPr/>
        </p:nvSpPr>
        <p:spPr>
          <a:xfrm>
            <a:off x="4874264" y="587808"/>
            <a:ext cx="1475736" cy="184150"/>
          </a:xfrm>
          <a:prstGeom prst="rect">
            <a:avLst/>
          </a:prstGeom>
          <a:noFill/>
        </p:spPr>
        <p:txBody>
          <a:bodyPr wrap="square" lIns="0" tIns="0" rIns="0" bIns="0">
            <a:spAutoFit/>
          </a:bodyPr>
          <a:lstStyle/>
          <a:p>
            <a:pPr defTabSz="912613" eaLnBrk="1" fontAlgn="auto" hangingPunct="1">
              <a:spcBef>
                <a:spcPct val="20000"/>
              </a:spcBef>
              <a:spcAft>
                <a:spcPts val="0"/>
              </a:spcAft>
              <a:defRPr/>
            </a:pPr>
            <a:r>
              <a:rPr lang="zh-CN" altLang="en-US" sz="12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rPr>
              <a:t>单击编辑标题</a:t>
            </a:r>
            <a:endParaRPr lang="en-US" sz="1200" b="1" dirty="0">
              <a:solidFill>
                <a:srgbClr val="445469"/>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TextBox 28"/>
          <p:cNvSpPr txBox="1"/>
          <p:nvPr/>
        </p:nvSpPr>
        <p:spPr>
          <a:xfrm>
            <a:off x="1584855" y="221309"/>
            <a:ext cx="3723260" cy="415498"/>
          </a:xfrm>
          <a:prstGeom prst="rect">
            <a:avLst/>
          </a:prstGeom>
          <a:noFill/>
        </p:spPr>
        <p:txBody>
          <a:bodyPr wrap="square" rtlCol="0">
            <a:spAutoFit/>
          </a:bodyPr>
          <a:lstStyle/>
          <a:p>
            <a:r>
              <a:rPr lang="zh-CN" altLang="en-US" sz="2100" dirty="0">
                <a:solidFill>
                  <a:schemeClr val="accent2"/>
                </a:solidFill>
                <a:latin typeface="华康方圆体W7" pitchFamily="81" charset="-122"/>
                <a:ea typeface="华康方圆体W7" pitchFamily="81" charset="-122"/>
              </a:rPr>
              <a:t>点击此处添加本页标题文本</a:t>
            </a:r>
          </a:p>
        </p:txBody>
      </p:sp>
    </p:spTree>
    <p:extLst>
      <p:ext uri="{BB962C8B-B14F-4D97-AF65-F5344CB8AC3E}">
        <p14:creationId xmlns:p14="http://schemas.microsoft.com/office/powerpoint/2010/main" val="270189461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strVal val="#ppt_w*0.70"/>
                                          </p:val>
                                        </p:tav>
                                        <p:tav tm="100000">
                                          <p:val>
                                            <p:strVal val="#ppt_w"/>
                                          </p:val>
                                        </p:tav>
                                      </p:tavLst>
                                    </p:anim>
                                    <p:anim calcmode="lin" valueType="num">
                                      <p:cBhvr>
                                        <p:cTn id="8" dur="500" fill="hold"/>
                                        <p:tgtEl>
                                          <p:spTgt spid="22"/>
                                        </p:tgtEl>
                                        <p:attrNameLst>
                                          <p:attrName>ppt_h</p:attrName>
                                        </p:attrNameLst>
                                      </p:cBhvr>
                                      <p:tavLst>
                                        <p:tav tm="0">
                                          <p:val>
                                            <p:strVal val="#ppt_h"/>
                                          </p:val>
                                        </p:tav>
                                        <p:tav tm="100000">
                                          <p:val>
                                            <p:strVal val="#ppt_h"/>
                                          </p:val>
                                        </p:tav>
                                      </p:tavLst>
                                    </p:anim>
                                    <p:animEffect transition="in" filter="fade">
                                      <p:cBhvr>
                                        <p:cTn id="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BF2AE"/>
        </a:solidFill>
        <a:effectLst/>
      </p:bgPr>
    </p:bg>
    <p:spTree>
      <p:nvGrpSpPr>
        <p:cNvPr id="1" name=""/>
        <p:cNvGrpSpPr/>
        <p:nvPr/>
      </p:nvGrpSpPr>
      <p:grpSpPr>
        <a:xfrm>
          <a:off x="0" y="0"/>
          <a:ext cx="0" cy="0"/>
          <a:chOff x="0" y="0"/>
          <a:chExt cx="0" cy="0"/>
        </a:xfrm>
      </p:grpSpPr>
      <p:sp>
        <p:nvSpPr>
          <p:cNvPr id="25" name="矩形 24"/>
          <p:cNvSpPr/>
          <p:nvPr/>
        </p:nvSpPr>
        <p:spPr>
          <a:xfrm>
            <a:off x="6324603" y="1012195"/>
            <a:ext cx="1676397" cy="2100518"/>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1143000" y="1012195"/>
            <a:ext cx="3363688" cy="210051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550231" y="1012195"/>
            <a:ext cx="1728000" cy="2100518"/>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849291" y="2747785"/>
            <a:ext cx="4162995" cy="9072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sp>
        <p:nvSpPr>
          <p:cNvPr id="11" name="矩形 10"/>
          <p:cNvSpPr/>
          <p:nvPr/>
        </p:nvSpPr>
        <p:spPr bwMode="auto">
          <a:xfrm>
            <a:off x="1897857" y="2747785"/>
            <a:ext cx="908447" cy="9072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grpSp>
        <p:nvGrpSpPr>
          <p:cNvPr id="9230" name="组合 11"/>
          <p:cNvGrpSpPr>
            <a:grpSpLocks/>
          </p:cNvGrpSpPr>
          <p:nvPr/>
        </p:nvGrpSpPr>
        <p:grpSpPr bwMode="auto">
          <a:xfrm>
            <a:off x="2198279" y="3008114"/>
            <a:ext cx="313932" cy="386597"/>
            <a:chOff x="1876426" y="3554414"/>
            <a:chExt cx="211137" cy="260350"/>
          </a:xfrm>
        </p:grpSpPr>
        <p:sp>
          <p:nvSpPr>
            <p:cNvPr id="13" name="Freeform 174"/>
            <p:cNvSpPr>
              <a:spLocks/>
            </p:cNvSpPr>
            <p:nvPr/>
          </p:nvSpPr>
          <p:spPr bwMode="auto">
            <a:xfrm>
              <a:off x="1876167" y="3655723"/>
              <a:ext cx="43241" cy="136308"/>
            </a:xfrm>
            <a:custGeom>
              <a:avLst/>
              <a:gdLst>
                <a:gd name="T0" fmla="*/ 38 w 47"/>
                <a:gd name="T1" fmla="*/ 36 h 151"/>
                <a:gd name="T2" fmla="*/ 46 w 47"/>
                <a:gd name="T3" fmla="*/ 0 h 151"/>
                <a:gd name="T4" fmla="*/ 17 w 47"/>
                <a:gd name="T5" fmla="*/ 0 h 151"/>
                <a:gd name="T6" fmla="*/ 0 w 47"/>
                <a:gd name="T7" fmla="*/ 53 h 151"/>
                <a:gd name="T8" fmla="*/ 0 w 47"/>
                <a:gd name="T9" fmla="*/ 98 h 151"/>
                <a:gd name="T10" fmla="*/ 17 w 47"/>
                <a:gd name="T11" fmla="*/ 151 h 151"/>
                <a:gd name="T12" fmla="*/ 47 w 47"/>
                <a:gd name="T13" fmla="*/ 151 h 151"/>
                <a:gd name="T14" fmla="*/ 38 w 47"/>
                <a:gd name="T15" fmla="*/ 114 h 151"/>
                <a:gd name="T16" fmla="*/ 38 w 47"/>
                <a:gd name="T17" fmla="*/ 36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38" y="36"/>
                  </a:moveTo>
                  <a:cubicBezTo>
                    <a:pt x="38" y="27"/>
                    <a:pt x="41" y="13"/>
                    <a:pt x="46" y="0"/>
                  </a:cubicBezTo>
                  <a:cubicBezTo>
                    <a:pt x="17" y="0"/>
                    <a:pt x="17" y="0"/>
                    <a:pt x="17" y="0"/>
                  </a:cubicBezTo>
                  <a:cubicBezTo>
                    <a:pt x="8" y="0"/>
                    <a:pt x="0" y="39"/>
                    <a:pt x="0" y="53"/>
                  </a:cubicBezTo>
                  <a:cubicBezTo>
                    <a:pt x="0" y="98"/>
                    <a:pt x="0" y="98"/>
                    <a:pt x="0" y="98"/>
                  </a:cubicBezTo>
                  <a:cubicBezTo>
                    <a:pt x="0" y="112"/>
                    <a:pt x="8" y="151"/>
                    <a:pt x="17" y="151"/>
                  </a:cubicBezTo>
                  <a:cubicBezTo>
                    <a:pt x="47" y="151"/>
                    <a:pt x="47" y="151"/>
                    <a:pt x="47" y="151"/>
                  </a:cubicBezTo>
                  <a:cubicBezTo>
                    <a:pt x="41" y="137"/>
                    <a:pt x="38" y="123"/>
                    <a:pt x="38" y="114"/>
                  </a:cubicBezTo>
                  <a:lnTo>
                    <a:pt x="38" y="3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14" name="Freeform 175"/>
            <p:cNvSpPr>
              <a:spLocks/>
            </p:cNvSpPr>
            <p:nvPr/>
          </p:nvSpPr>
          <p:spPr bwMode="auto">
            <a:xfrm>
              <a:off x="1925815" y="3554695"/>
              <a:ext cx="161754" cy="259788"/>
            </a:xfrm>
            <a:custGeom>
              <a:avLst/>
              <a:gdLst>
                <a:gd name="T0" fmla="*/ 17 w 180"/>
                <a:gd name="T1" fmla="*/ 100 h 289"/>
                <a:gd name="T2" fmla="*/ 0 w 180"/>
                <a:gd name="T3" fmla="*/ 149 h 289"/>
                <a:gd name="T4" fmla="*/ 0 w 180"/>
                <a:gd name="T5" fmla="*/ 227 h 289"/>
                <a:gd name="T6" fmla="*/ 36 w 180"/>
                <a:gd name="T7" fmla="*/ 289 h 289"/>
                <a:gd name="T8" fmla="*/ 131 w 180"/>
                <a:gd name="T9" fmla="*/ 289 h 289"/>
                <a:gd name="T10" fmla="*/ 166 w 180"/>
                <a:gd name="T11" fmla="*/ 255 h 289"/>
                <a:gd name="T12" fmla="*/ 167 w 180"/>
                <a:gd name="T13" fmla="*/ 253 h 289"/>
                <a:gd name="T14" fmla="*/ 94 w 180"/>
                <a:gd name="T15" fmla="*/ 253 h 289"/>
                <a:gd name="T16" fmla="*/ 82 w 180"/>
                <a:gd name="T17" fmla="*/ 241 h 289"/>
                <a:gd name="T18" fmla="*/ 94 w 180"/>
                <a:gd name="T19" fmla="*/ 230 h 289"/>
                <a:gd name="T20" fmla="*/ 169 w 180"/>
                <a:gd name="T21" fmla="*/ 230 h 289"/>
                <a:gd name="T22" fmla="*/ 172 w 180"/>
                <a:gd name="T23" fmla="*/ 199 h 289"/>
                <a:gd name="T24" fmla="*/ 94 w 180"/>
                <a:gd name="T25" fmla="*/ 199 h 289"/>
                <a:gd name="T26" fmla="*/ 82 w 180"/>
                <a:gd name="T27" fmla="*/ 188 h 289"/>
                <a:gd name="T28" fmla="*/ 94 w 180"/>
                <a:gd name="T29" fmla="*/ 177 h 289"/>
                <a:gd name="T30" fmla="*/ 175 w 180"/>
                <a:gd name="T31" fmla="*/ 177 h 289"/>
                <a:gd name="T32" fmla="*/ 178 w 180"/>
                <a:gd name="T33" fmla="*/ 146 h 289"/>
                <a:gd name="T34" fmla="*/ 94 w 180"/>
                <a:gd name="T35" fmla="*/ 146 h 289"/>
                <a:gd name="T36" fmla="*/ 82 w 180"/>
                <a:gd name="T37" fmla="*/ 135 h 289"/>
                <a:gd name="T38" fmla="*/ 94 w 180"/>
                <a:gd name="T39" fmla="*/ 124 h 289"/>
                <a:gd name="T40" fmla="*/ 180 w 180"/>
                <a:gd name="T41" fmla="*/ 124 h 289"/>
                <a:gd name="T42" fmla="*/ 180 w 180"/>
                <a:gd name="T43" fmla="*/ 121 h 289"/>
                <a:gd name="T44" fmla="*/ 145 w 180"/>
                <a:gd name="T45" fmla="*/ 87 h 289"/>
                <a:gd name="T46" fmla="*/ 82 w 180"/>
                <a:gd name="T47" fmla="*/ 87 h 289"/>
                <a:gd name="T48" fmla="*/ 84 w 180"/>
                <a:gd name="T49" fmla="*/ 71 h 289"/>
                <a:gd name="T50" fmla="*/ 90 w 180"/>
                <a:gd name="T51" fmla="*/ 38 h 289"/>
                <a:gd name="T52" fmla="*/ 64 w 180"/>
                <a:gd name="T53" fmla="*/ 2 h 289"/>
                <a:gd name="T54" fmla="*/ 29 w 180"/>
                <a:gd name="T55" fmla="*/ 28 h 289"/>
                <a:gd name="T56" fmla="*/ 21 w 180"/>
                <a:gd name="T57" fmla="*/ 74 h 289"/>
                <a:gd name="T58" fmla="*/ 17 w 180"/>
                <a:gd name="T59" fmla="*/ 10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7" y="100"/>
                  </a:moveTo>
                  <a:cubicBezTo>
                    <a:pt x="7" y="114"/>
                    <a:pt x="0" y="137"/>
                    <a:pt x="0" y="149"/>
                  </a:cubicBezTo>
                  <a:cubicBezTo>
                    <a:pt x="0" y="227"/>
                    <a:pt x="0" y="227"/>
                    <a:pt x="0" y="227"/>
                  </a:cubicBezTo>
                  <a:cubicBezTo>
                    <a:pt x="0" y="246"/>
                    <a:pt x="16" y="289"/>
                    <a:pt x="36" y="289"/>
                  </a:cubicBezTo>
                  <a:cubicBezTo>
                    <a:pt x="131" y="289"/>
                    <a:pt x="131" y="289"/>
                    <a:pt x="131" y="289"/>
                  </a:cubicBezTo>
                  <a:cubicBezTo>
                    <a:pt x="150" y="289"/>
                    <a:pt x="166" y="274"/>
                    <a:pt x="166" y="255"/>
                  </a:cubicBezTo>
                  <a:cubicBezTo>
                    <a:pt x="167" y="253"/>
                    <a:pt x="167" y="253"/>
                    <a:pt x="167" y="253"/>
                  </a:cubicBezTo>
                  <a:cubicBezTo>
                    <a:pt x="94" y="253"/>
                    <a:pt x="94" y="253"/>
                    <a:pt x="94" y="253"/>
                  </a:cubicBezTo>
                  <a:cubicBezTo>
                    <a:pt x="87" y="253"/>
                    <a:pt x="82" y="248"/>
                    <a:pt x="82" y="241"/>
                  </a:cubicBezTo>
                  <a:cubicBezTo>
                    <a:pt x="82" y="235"/>
                    <a:pt x="87" y="230"/>
                    <a:pt x="94" y="230"/>
                  </a:cubicBezTo>
                  <a:cubicBezTo>
                    <a:pt x="169" y="230"/>
                    <a:pt x="169" y="230"/>
                    <a:pt x="169" y="230"/>
                  </a:cubicBezTo>
                  <a:cubicBezTo>
                    <a:pt x="172" y="199"/>
                    <a:pt x="172" y="199"/>
                    <a:pt x="172" y="199"/>
                  </a:cubicBezTo>
                  <a:cubicBezTo>
                    <a:pt x="94" y="199"/>
                    <a:pt x="94" y="199"/>
                    <a:pt x="94" y="199"/>
                  </a:cubicBezTo>
                  <a:cubicBezTo>
                    <a:pt x="87" y="199"/>
                    <a:pt x="82" y="194"/>
                    <a:pt x="82" y="188"/>
                  </a:cubicBezTo>
                  <a:cubicBezTo>
                    <a:pt x="82" y="182"/>
                    <a:pt x="87" y="177"/>
                    <a:pt x="94" y="177"/>
                  </a:cubicBezTo>
                  <a:cubicBezTo>
                    <a:pt x="175" y="177"/>
                    <a:pt x="175" y="177"/>
                    <a:pt x="175" y="177"/>
                  </a:cubicBezTo>
                  <a:cubicBezTo>
                    <a:pt x="178" y="146"/>
                    <a:pt x="178" y="146"/>
                    <a:pt x="178" y="146"/>
                  </a:cubicBezTo>
                  <a:cubicBezTo>
                    <a:pt x="94" y="146"/>
                    <a:pt x="94" y="146"/>
                    <a:pt x="94" y="146"/>
                  </a:cubicBezTo>
                  <a:cubicBezTo>
                    <a:pt x="87" y="146"/>
                    <a:pt x="82" y="141"/>
                    <a:pt x="82" y="135"/>
                  </a:cubicBezTo>
                  <a:cubicBezTo>
                    <a:pt x="82" y="129"/>
                    <a:pt x="87" y="124"/>
                    <a:pt x="94" y="124"/>
                  </a:cubicBezTo>
                  <a:cubicBezTo>
                    <a:pt x="180" y="124"/>
                    <a:pt x="180" y="124"/>
                    <a:pt x="180" y="124"/>
                  </a:cubicBezTo>
                  <a:cubicBezTo>
                    <a:pt x="180" y="121"/>
                    <a:pt x="180" y="121"/>
                    <a:pt x="180" y="121"/>
                  </a:cubicBezTo>
                  <a:cubicBezTo>
                    <a:pt x="180" y="102"/>
                    <a:pt x="164" y="87"/>
                    <a:pt x="145" y="87"/>
                  </a:cubicBezTo>
                  <a:cubicBezTo>
                    <a:pt x="82" y="87"/>
                    <a:pt x="82" y="87"/>
                    <a:pt x="82" y="87"/>
                  </a:cubicBezTo>
                  <a:cubicBezTo>
                    <a:pt x="84" y="71"/>
                    <a:pt x="84" y="71"/>
                    <a:pt x="84" y="71"/>
                  </a:cubicBezTo>
                  <a:cubicBezTo>
                    <a:pt x="90" y="38"/>
                    <a:pt x="90" y="38"/>
                    <a:pt x="90" y="38"/>
                  </a:cubicBezTo>
                  <a:cubicBezTo>
                    <a:pt x="92" y="21"/>
                    <a:pt x="81" y="5"/>
                    <a:pt x="64" y="2"/>
                  </a:cubicBezTo>
                  <a:cubicBezTo>
                    <a:pt x="47" y="0"/>
                    <a:pt x="32" y="11"/>
                    <a:pt x="29" y="28"/>
                  </a:cubicBezTo>
                  <a:cubicBezTo>
                    <a:pt x="21" y="74"/>
                    <a:pt x="21" y="74"/>
                    <a:pt x="21" y="74"/>
                  </a:cubicBezTo>
                  <a:lnTo>
                    <a:pt x="17" y="1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grpSp>
      <p:sp>
        <p:nvSpPr>
          <p:cNvPr id="16" name="矩形 15"/>
          <p:cNvSpPr/>
          <p:nvPr/>
        </p:nvSpPr>
        <p:spPr bwMode="auto">
          <a:xfrm>
            <a:off x="2874169" y="2747785"/>
            <a:ext cx="908447" cy="9072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grpSp>
        <p:nvGrpSpPr>
          <p:cNvPr id="17" name="组合 16"/>
          <p:cNvGrpSpPr/>
          <p:nvPr/>
        </p:nvGrpSpPr>
        <p:grpSpPr bwMode="auto">
          <a:xfrm>
            <a:off x="3183167" y="3028038"/>
            <a:ext cx="290451" cy="357680"/>
            <a:chOff x="2395538" y="3556001"/>
            <a:chExt cx="211138" cy="260350"/>
          </a:xfrm>
          <a:solidFill>
            <a:schemeClr val="bg1"/>
          </a:solidFill>
        </p:grpSpPr>
        <p:sp>
          <p:nvSpPr>
            <p:cNvPr id="18" name="Freeform 176"/>
            <p:cNvSpPr>
              <a:spLocks/>
            </p:cNvSpPr>
            <p:nvPr/>
          </p:nvSpPr>
          <p:spPr bwMode="auto">
            <a:xfrm>
              <a:off x="2563813" y="3578226"/>
              <a:ext cx="42863" cy="136525"/>
            </a:xfrm>
            <a:custGeom>
              <a:avLst/>
              <a:gdLst>
                <a:gd name="T0" fmla="*/ 9 w 47"/>
                <a:gd name="T1" fmla="*/ 115 h 151"/>
                <a:gd name="T2" fmla="*/ 1 w 47"/>
                <a:gd name="T3" fmla="*/ 151 h 151"/>
                <a:gd name="T4" fmla="*/ 30 w 47"/>
                <a:gd name="T5" fmla="*/ 151 h 151"/>
                <a:gd name="T6" fmla="*/ 47 w 47"/>
                <a:gd name="T7" fmla="*/ 98 h 151"/>
                <a:gd name="T8" fmla="*/ 47 w 47"/>
                <a:gd name="T9" fmla="*/ 53 h 151"/>
                <a:gd name="T10" fmla="*/ 30 w 47"/>
                <a:gd name="T11" fmla="*/ 0 h 151"/>
                <a:gd name="T12" fmla="*/ 0 w 47"/>
                <a:gd name="T13" fmla="*/ 0 h 151"/>
                <a:gd name="T14" fmla="*/ 9 w 47"/>
                <a:gd name="T15" fmla="*/ 36 h 151"/>
                <a:gd name="T16" fmla="*/ 9 w 47"/>
                <a:gd name="T17" fmla="*/ 11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51">
                  <a:moveTo>
                    <a:pt x="9" y="115"/>
                  </a:moveTo>
                  <a:cubicBezTo>
                    <a:pt x="9" y="124"/>
                    <a:pt x="6" y="137"/>
                    <a:pt x="1" y="151"/>
                  </a:cubicBezTo>
                  <a:cubicBezTo>
                    <a:pt x="30" y="151"/>
                    <a:pt x="30" y="151"/>
                    <a:pt x="30" y="151"/>
                  </a:cubicBezTo>
                  <a:cubicBezTo>
                    <a:pt x="39" y="151"/>
                    <a:pt x="47" y="112"/>
                    <a:pt x="47" y="98"/>
                  </a:cubicBezTo>
                  <a:cubicBezTo>
                    <a:pt x="47" y="53"/>
                    <a:pt x="47" y="53"/>
                    <a:pt x="47" y="53"/>
                  </a:cubicBezTo>
                  <a:cubicBezTo>
                    <a:pt x="47" y="39"/>
                    <a:pt x="39" y="0"/>
                    <a:pt x="30" y="0"/>
                  </a:cubicBezTo>
                  <a:cubicBezTo>
                    <a:pt x="0" y="0"/>
                    <a:pt x="0" y="0"/>
                    <a:pt x="0" y="0"/>
                  </a:cubicBezTo>
                  <a:cubicBezTo>
                    <a:pt x="6" y="14"/>
                    <a:pt x="9" y="28"/>
                    <a:pt x="9" y="36"/>
                  </a:cubicBezTo>
                  <a:lnTo>
                    <a:pt x="9"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19" name="Freeform 177"/>
            <p:cNvSpPr>
              <a:spLocks/>
            </p:cNvSpPr>
            <p:nvPr/>
          </p:nvSpPr>
          <p:spPr bwMode="auto">
            <a:xfrm>
              <a:off x="2395538" y="3556001"/>
              <a:ext cx="161925" cy="260350"/>
            </a:xfrm>
            <a:custGeom>
              <a:avLst/>
              <a:gdLst>
                <a:gd name="T0" fmla="*/ 163 w 180"/>
                <a:gd name="T1" fmla="*/ 189 h 289"/>
                <a:gd name="T2" fmla="*/ 180 w 180"/>
                <a:gd name="T3" fmla="*/ 140 h 289"/>
                <a:gd name="T4" fmla="*/ 180 w 180"/>
                <a:gd name="T5" fmla="*/ 61 h 289"/>
                <a:gd name="T6" fmla="*/ 144 w 180"/>
                <a:gd name="T7" fmla="*/ 0 h 289"/>
                <a:gd name="T8" fmla="*/ 49 w 180"/>
                <a:gd name="T9" fmla="*/ 0 h 289"/>
                <a:gd name="T10" fmla="*/ 14 w 180"/>
                <a:gd name="T11" fmla="*/ 33 h 289"/>
                <a:gd name="T12" fmla="*/ 13 w 180"/>
                <a:gd name="T13" fmla="*/ 36 h 289"/>
                <a:gd name="T14" fmla="*/ 86 w 180"/>
                <a:gd name="T15" fmla="*/ 36 h 289"/>
                <a:gd name="T16" fmla="*/ 98 w 180"/>
                <a:gd name="T17" fmla="*/ 47 h 289"/>
                <a:gd name="T18" fmla="*/ 86 w 180"/>
                <a:gd name="T19" fmla="*/ 59 h 289"/>
                <a:gd name="T20" fmla="*/ 11 w 180"/>
                <a:gd name="T21" fmla="*/ 59 h 289"/>
                <a:gd name="T22" fmla="*/ 8 w 180"/>
                <a:gd name="T23" fmla="*/ 89 h 289"/>
                <a:gd name="T24" fmla="*/ 86 w 180"/>
                <a:gd name="T25" fmla="*/ 89 h 289"/>
                <a:gd name="T26" fmla="*/ 98 w 180"/>
                <a:gd name="T27" fmla="*/ 101 h 289"/>
                <a:gd name="T28" fmla="*/ 86 w 180"/>
                <a:gd name="T29" fmla="*/ 112 h 289"/>
                <a:gd name="T30" fmla="*/ 5 w 180"/>
                <a:gd name="T31" fmla="*/ 112 h 289"/>
                <a:gd name="T32" fmla="*/ 2 w 180"/>
                <a:gd name="T33" fmla="*/ 143 h 289"/>
                <a:gd name="T34" fmla="*/ 86 w 180"/>
                <a:gd name="T35" fmla="*/ 143 h 289"/>
                <a:gd name="T36" fmla="*/ 98 w 180"/>
                <a:gd name="T37" fmla="*/ 154 h 289"/>
                <a:gd name="T38" fmla="*/ 86 w 180"/>
                <a:gd name="T39" fmla="*/ 165 h 289"/>
                <a:gd name="T40" fmla="*/ 0 w 180"/>
                <a:gd name="T41" fmla="*/ 165 h 289"/>
                <a:gd name="T42" fmla="*/ 0 w 180"/>
                <a:gd name="T43" fmla="*/ 168 h 289"/>
                <a:gd name="T44" fmla="*/ 35 w 180"/>
                <a:gd name="T45" fmla="*/ 201 h 289"/>
                <a:gd name="T46" fmla="*/ 98 w 180"/>
                <a:gd name="T47" fmla="*/ 201 h 289"/>
                <a:gd name="T48" fmla="*/ 96 w 180"/>
                <a:gd name="T49" fmla="*/ 218 h 289"/>
                <a:gd name="T50" fmla="*/ 90 w 180"/>
                <a:gd name="T51" fmla="*/ 251 h 289"/>
                <a:gd name="T52" fmla="*/ 116 w 180"/>
                <a:gd name="T53" fmla="*/ 287 h 289"/>
                <a:gd name="T54" fmla="*/ 151 w 180"/>
                <a:gd name="T55" fmla="*/ 261 h 289"/>
                <a:gd name="T56" fmla="*/ 159 w 180"/>
                <a:gd name="T57" fmla="*/ 215 h 289"/>
                <a:gd name="T58" fmla="*/ 163 w 180"/>
                <a:gd name="T59" fmla="*/ 1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289">
                  <a:moveTo>
                    <a:pt x="163" y="189"/>
                  </a:moveTo>
                  <a:cubicBezTo>
                    <a:pt x="173" y="175"/>
                    <a:pt x="180" y="152"/>
                    <a:pt x="180" y="140"/>
                  </a:cubicBezTo>
                  <a:cubicBezTo>
                    <a:pt x="180" y="61"/>
                    <a:pt x="180" y="61"/>
                    <a:pt x="180" y="61"/>
                  </a:cubicBezTo>
                  <a:cubicBezTo>
                    <a:pt x="180" y="43"/>
                    <a:pt x="164" y="0"/>
                    <a:pt x="144" y="0"/>
                  </a:cubicBezTo>
                  <a:cubicBezTo>
                    <a:pt x="49" y="0"/>
                    <a:pt x="49" y="0"/>
                    <a:pt x="49" y="0"/>
                  </a:cubicBezTo>
                  <a:cubicBezTo>
                    <a:pt x="30" y="0"/>
                    <a:pt x="14" y="15"/>
                    <a:pt x="14" y="33"/>
                  </a:cubicBezTo>
                  <a:cubicBezTo>
                    <a:pt x="13" y="36"/>
                    <a:pt x="13" y="36"/>
                    <a:pt x="13" y="36"/>
                  </a:cubicBezTo>
                  <a:cubicBezTo>
                    <a:pt x="86" y="36"/>
                    <a:pt x="86" y="36"/>
                    <a:pt x="86" y="36"/>
                  </a:cubicBezTo>
                  <a:cubicBezTo>
                    <a:pt x="93" y="36"/>
                    <a:pt x="98" y="41"/>
                    <a:pt x="98" y="47"/>
                  </a:cubicBezTo>
                  <a:cubicBezTo>
                    <a:pt x="98" y="54"/>
                    <a:pt x="93" y="59"/>
                    <a:pt x="86" y="59"/>
                  </a:cubicBezTo>
                  <a:cubicBezTo>
                    <a:pt x="11" y="59"/>
                    <a:pt x="11" y="59"/>
                    <a:pt x="11" y="59"/>
                  </a:cubicBezTo>
                  <a:cubicBezTo>
                    <a:pt x="8" y="89"/>
                    <a:pt x="8" y="89"/>
                    <a:pt x="8" y="89"/>
                  </a:cubicBezTo>
                  <a:cubicBezTo>
                    <a:pt x="86" y="89"/>
                    <a:pt x="86" y="89"/>
                    <a:pt x="86" y="89"/>
                  </a:cubicBezTo>
                  <a:cubicBezTo>
                    <a:pt x="93" y="89"/>
                    <a:pt x="98" y="94"/>
                    <a:pt x="98" y="101"/>
                  </a:cubicBezTo>
                  <a:cubicBezTo>
                    <a:pt x="98" y="107"/>
                    <a:pt x="93" y="112"/>
                    <a:pt x="86" y="112"/>
                  </a:cubicBezTo>
                  <a:cubicBezTo>
                    <a:pt x="5" y="112"/>
                    <a:pt x="5" y="112"/>
                    <a:pt x="5" y="112"/>
                  </a:cubicBezTo>
                  <a:cubicBezTo>
                    <a:pt x="2" y="143"/>
                    <a:pt x="2" y="143"/>
                    <a:pt x="2" y="143"/>
                  </a:cubicBezTo>
                  <a:cubicBezTo>
                    <a:pt x="86" y="143"/>
                    <a:pt x="86" y="143"/>
                    <a:pt x="86" y="143"/>
                  </a:cubicBezTo>
                  <a:cubicBezTo>
                    <a:pt x="93" y="143"/>
                    <a:pt x="98" y="148"/>
                    <a:pt x="98" y="154"/>
                  </a:cubicBezTo>
                  <a:cubicBezTo>
                    <a:pt x="98" y="160"/>
                    <a:pt x="93" y="165"/>
                    <a:pt x="86" y="165"/>
                  </a:cubicBezTo>
                  <a:cubicBezTo>
                    <a:pt x="0" y="165"/>
                    <a:pt x="0" y="165"/>
                    <a:pt x="0" y="165"/>
                  </a:cubicBezTo>
                  <a:cubicBezTo>
                    <a:pt x="0" y="168"/>
                    <a:pt x="0" y="168"/>
                    <a:pt x="0" y="168"/>
                  </a:cubicBezTo>
                  <a:cubicBezTo>
                    <a:pt x="0" y="186"/>
                    <a:pt x="16" y="201"/>
                    <a:pt x="35" y="201"/>
                  </a:cubicBezTo>
                  <a:cubicBezTo>
                    <a:pt x="98" y="201"/>
                    <a:pt x="98" y="201"/>
                    <a:pt x="98" y="201"/>
                  </a:cubicBezTo>
                  <a:cubicBezTo>
                    <a:pt x="96" y="218"/>
                    <a:pt x="96" y="218"/>
                    <a:pt x="96" y="218"/>
                  </a:cubicBezTo>
                  <a:cubicBezTo>
                    <a:pt x="90" y="251"/>
                    <a:pt x="90" y="251"/>
                    <a:pt x="90" y="251"/>
                  </a:cubicBezTo>
                  <a:cubicBezTo>
                    <a:pt x="88" y="268"/>
                    <a:pt x="99" y="284"/>
                    <a:pt x="116" y="287"/>
                  </a:cubicBezTo>
                  <a:cubicBezTo>
                    <a:pt x="132" y="289"/>
                    <a:pt x="148" y="278"/>
                    <a:pt x="151" y="261"/>
                  </a:cubicBezTo>
                  <a:cubicBezTo>
                    <a:pt x="159" y="215"/>
                    <a:pt x="159" y="215"/>
                    <a:pt x="159" y="215"/>
                  </a:cubicBezTo>
                  <a:lnTo>
                    <a:pt x="163" y="1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grpSp>
      <p:sp>
        <p:nvSpPr>
          <p:cNvPr id="20" name="矩形 19"/>
          <p:cNvSpPr/>
          <p:nvPr/>
        </p:nvSpPr>
        <p:spPr>
          <a:xfrm>
            <a:off x="4090988" y="2879581"/>
            <a:ext cx="3721894" cy="646331"/>
          </a:xfrm>
          <a:prstGeom prst="rect">
            <a:avLst/>
          </a:prstGeom>
        </p:spPr>
        <p:txBody>
          <a:bodyPr>
            <a:spAutoFit/>
          </a:bodyPr>
          <a:lstStyle/>
          <a:p>
            <a:pPr eaLnBrk="1" fontAlgn="auto" hangingPunct="1">
              <a:spcBef>
                <a:spcPts val="0"/>
              </a:spcBef>
              <a:spcAft>
                <a:spcPts val="0"/>
              </a:spcAft>
              <a:defRPr/>
            </a:pPr>
            <a:r>
              <a:rPr lang="zh-CN" altLang="en-US" sz="1200" dirty="0">
                <a:solidFill>
                  <a:prstClr val="white"/>
                </a:solidFill>
                <a:latin typeface="微软雅黑" panose="020B0503020204020204" pitchFamily="34" charset="-122"/>
                <a:ea typeface="微软雅黑" panose="020B0503020204020204" pitchFamily="34" charset="-122"/>
              </a:rPr>
              <a:t>资深设计师花儿致力于教学课件、教学设计、汇报</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及相册</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的原创设计与美化，为您提供实用美观，精致大气，方便修改的</a:t>
            </a:r>
            <a:r>
              <a:rPr lang="en-US" altLang="zh-CN" sz="1200" dirty="0">
                <a:solidFill>
                  <a:prstClr val="white"/>
                </a:solidFill>
                <a:latin typeface="微软雅黑" panose="020B0503020204020204" pitchFamily="34" charset="-122"/>
                <a:ea typeface="微软雅黑" panose="020B0503020204020204" pitchFamily="34" charset="-122"/>
              </a:rPr>
              <a:t>PPT</a:t>
            </a:r>
            <a:r>
              <a:rPr lang="zh-CN" altLang="en-US" sz="1200" dirty="0">
                <a:solidFill>
                  <a:prstClr val="white"/>
                </a:solidFill>
                <a:latin typeface="微软雅黑" panose="020B0503020204020204" pitchFamily="34" charset="-122"/>
                <a:ea typeface="微软雅黑" panose="020B0503020204020204" pitchFamily="34" charset="-122"/>
              </a:rPr>
              <a:t>动态模板。</a:t>
            </a:r>
          </a:p>
        </p:txBody>
      </p:sp>
      <p:sp>
        <p:nvSpPr>
          <p:cNvPr id="9226" name="矩形 20"/>
          <p:cNvSpPr>
            <a:spLocks noChangeArrowheads="1"/>
          </p:cNvSpPr>
          <p:nvPr/>
        </p:nvSpPr>
        <p:spPr bwMode="auto">
          <a:xfrm>
            <a:off x="1897856" y="3750813"/>
            <a:ext cx="591502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900" dirty="0">
                <a:solidFill>
                  <a:srgbClr val="000000"/>
                </a:solidFill>
                <a:latin typeface="微软雅黑" pitchFamily="34" charset="-122"/>
                <a:ea typeface="微软雅黑" pitchFamily="34" charset="-122"/>
              </a:rPr>
              <a:t>保留图片的格式和动画效果不变，请不要直接删除图片，只将图片替换就可以。  情况</a:t>
            </a:r>
            <a:r>
              <a:rPr lang="en-US" altLang="zh-CN" sz="900" dirty="0">
                <a:solidFill>
                  <a:srgbClr val="000000"/>
                </a:solidFill>
                <a:latin typeface="微软雅黑" pitchFamily="34" charset="-122"/>
                <a:ea typeface="微软雅黑" pitchFamily="34" charset="-122"/>
              </a:rPr>
              <a:t>1</a:t>
            </a:r>
            <a:r>
              <a:rPr lang="zh-CN" altLang="en-US" sz="900" dirty="0">
                <a:solidFill>
                  <a:srgbClr val="000000"/>
                </a:solidFill>
                <a:latin typeface="微软雅黑" pitchFamily="34" charset="-122"/>
                <a:ea typeface="微软雅黑" pitchFamily="34" charset="-122"/>
              </a:rPr>
              <a:t>：若是直接插入的图片：则右击图片→选择“更改图片”→在弹出的对话框窗口中重新选择你需要插入的图片即可。</a:t>
            </a:r>
          </a:p>
          <a:p>
            <a:pPr eaLnBrk="1" hangingPunct="1"/>
            <a:r>
              <a:rPr lang="zh-CN" altLang="en-US" sz="900" dirty="0">
                <a:solidFill>
                  <a:srgbClr val="000000"/>
                </a:solidFill>
                <a:latin typeface="微软雅黑" pitchFamily="34" charset="-122"/>
                <a:ea typeface="微软雅黑" pitchFamily="34" charset="-122"/>
              </a:rPr>
              <a:t>    情况</a:t>
            </a:r>
            <a:r>
              <a:rPr lang="en-US" altLang="zh-CN" sz="900" dirty="0">
                <a:solidFill>
                  <a:srgbClr val="000000"/>
                </a:solidFill>
                <a:latin typeface="微软雅黑" pitchFamily="34" charset="-122"/>
                <a:ea typeface="微软雅黑" pitchFamily="34" charset="-122"/>
              </a:rPr>
              <a:t>2</a:t>
            </a:r>
            <a:r>
              <a:rPr lang="zh-CN" altLang="en-US" sz="900" dirty="0">
                <a:solidFill>
                  <a:srgbClr val="000000"/>
                </a:solidFill>
                <a:latin typeface="微软雅黑" pitchFamily="34" charset="-122"/>
                <a:ea typeface="微软雅黑" pitchFamily="34" charset="-122"/>
              </a:rPr>
              <a:t>：图形中的图片（多因排版的需要，将图片填充在图形中）：选中图片→在窗口上方功能区位置单击→“绘图工具”</a:t>
            </a:r>
            <a:r>
              <a:rPr lang="en-US" altLang="zh-CN" sz="900" dirty="0">
                <a:solidFill>
                  <a:srgbClr val="000000"/>
                </a:solidFill>
                <a:latin typeface="微软雅黑" pitchFamily="34" charset="-122"/>
                <a:ea typeface="微软雅黑" pitchFamily="34" charset="-122"/>
              </a:rPr>
              <a:t>/“</a:t>
            </a:r>
            <a:r>
              <a:rPr lang="zh-CN" altLang="en-US" sz="900" dirty="0">
                <a:solidFill>
                  <a:srgbClr val="000000"/>
                </a:solidFill>
                <a:latin typeface="微软雅黑" pitchFamily="34" charset="-122"/>
                <a:ea typeface="微软雅黑" pitchFamily="34" charset="-122"/>
              </a:rPr>
              <a:t>格式”→单击“形状填充”展开下拉菜单→选择“图片”→字弹出的“插入图片”的对话框窗口中选择需要的图片即可。</a:t>
            </a:r>
            <a:endParaRPr lang="en-US" altLang="zh-CN" sz="900" dirty="0">
              <a:solidFill>
                <a:srgbClr val="000000"/>
              </a:solidFill>
              <a:latin typeface="微软雅黑" pitchFamily="34" charset="-122"/>
              <a:ea typeface="微软雅黑" pitchFamily="34" charset="-122"/>
            </a:endParaRPr>
          </a:p>
        </p:txBody>
      </p:sp>
      <p:sp>
        <p:nvSpPr>
          <p:cNvPr id="23" name="TextBox 22"/>
          <p:cNvSpPr txBox="1"/>
          <p:nvPr/>
        </p:nvSpPr>
        <p:spPr>
          <a:xfrm>
            <a:off x="2198569" y="209434"/>
            <a:ext cx="3723260" cy="415498"/>
          </a:xfrm>
          <a:prstGeom prst="rect">
            <a:avLst/>
          </a:prstGeom>
          <a:noFill/>
        </p:spPr>
        <p:txBody>
          <a:bodyPr wrap="square" rtlCol="0">
            <a:spAutoFit/>
          </a:bodyPr>
          <a:lstStyle/>
          <a:p>
            <a:r>
              <a:rPr lang="zh-CN" altLang="en-US" sz="2100" dirty="0">
                <a:solidFill>
                  <a:schemeClr val="accent2"/>
                </a:solidFill>
                <a:latin typeface="华康方圆体W7" pitchFamily="81" charset="-122"/>
                <a:ea typeface="华康方圆体W7" pitchFamily="81" charset="-122"/>
              </a:rPr>
              <a:t>点击此处添加本页标题文本</a:t>
            </a:r>
          </a:p>
        </p:txBody>
      </p:sp>
    </p:spTree>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strVal val="#ppt_w*0.70"/>
                                          </p:val>
                                        </p:tav>
                                        <p:tav tm="100000">
                                          <p:val>
                                            <p:strVal val="#ppt_w"/>
                                          </p:val>
                                        </p:tav>
                                      </p:tavLst>
                                    </p:anim>
                                    <p:anim calcmode="lin" valueType="num">
                                      <p:cBhvr>
                                        <p:cTn id="8" dur="500" fill="hold"/>
                                        <p:tgtEl>
                                          <p:spTgt spid="23"/>
                                        </p:tgtEl>
                                        <p:attrNameLst>
                                          <p:attrName>ppt_h</p:attrName>
                                        </p:attrNameLst>
                                      </p:cBhvr>
                                      <p:tavLst>
                                        <p:tav tm="0">
                                          <p:val>
                                            <p:strVal val="#ppt_h"/>
                                          </p:val>
                                        </p:tav>
                                        <p:tav tm="100000">
                                          <p:val>
                                            <p:strVal val="#ppt_h"/>
                                          </p:val>
                                        </p:tav>
                                      </p:tavLst>
                                    </p:anim>
                                    <p:animEffect transition="in" filter="fade">
                                      <p:cBhvr>
                                        <p:cTn id="9" dur="500"/>
                                        <p:tgtEl>
                                          <p:spTgt spid="23"/>
                                        </p:tgtEl>
                                      </p:cBhvr>
                                    </p:animEffect>
                                  </p:childTnLst>
                                </p:cTn>
                              </p:par>
                            </p:childTnLst>
                          </p:cTn>
                        </p:par>
                        <p:par>
                          <p:cTn id="10" fill="hold">
                            <p:stCondLst>
                              <p:cond delay="1050"/>
                            </p:stCondLst>
                            <p:childTnLst>
                              <p:par>
                                <p:cTn id="11" presetID="2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550"/>
                            </p:stCondLst>
                            <p:childTnLst>
                              <p:par>
                                <p:cTn id="15" presetID="47"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50"/>
                                        <p:tgtEl>
                                          <p:spTgt spid="3"/>
                                        </p:tgtEl>
                                      </p:cBhvr>
                                    </p:animEffect>
                                    <p:anim calcmode="lin" valueType="num">
                                      <p:cBhvr>
                                        <p:cTn id="18" dur="750" fill="hold"/>
                                        <p:tgtEl>
                                          <p:spTgt spid="3"/>
                                        </p:tgtEl>
                                        <p:attrNameLst>
                                          <p:attrName>ppt_x</p:attrName>
                                        </p:attrNameLst>
                                      </p:cBhvr>
                                      <p:tavLst>
                                        <p:tav tm="0">
                                          <p:val>
                                            <p:strVal val="#ppt_x"/>
                                          </p:val>
                                        </p:tav>
                                        <p:tav tm="100000">
                                          <p:val>
                                            <p:strVal val="#ppt_x"/>
                                          </p:val>
                                        </p:tav>
                                      </p:tavLst>
                                    </p:anim>
                                    <p:anim calcmode="lin" valueType="num">
                                      <p:cBhvr>
                                        <p:cTn id="19" dur="75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750"/>
                                        <p:tgtEl>
                                          <p:spTgt spid="25"/>
                                        </p:tgtEl>
                                      </p:cBhvr>
                                    </p:animEffect>
                                    <p:anim calcmode="lin" valueType="num">
                                      <p:cBhvr>
                                        <p:cTn id="23" dur="750" fill="hold"/>
                                        <p:tgtEl>
                                          <p:spTgt spid="25"/>
                                        </p:tgtEl>
                                        <p:attrNameLst>
                                          <p:attrName>ppt_x</p:attrName>
                                        </p:attrNameLst>
                                      </p:cBhvr>
                                      <p:tavLst>
                                        <p:tav tm="0">
                                          <p:val>
                                            <p:strVal val="#ppt_x"/>
                                          </p:val>
                                        </p:tav>
                                        <p:tav tm="100000">
                                          <p:val>
                                            <p:strVal val="#ppt_x"/>
                                          </p:val>
                                        </p:tav>
                                      </p:tavLst>
                                    </p:anim>
                                    <p:anim calcmode="lin" valueType="num">
                                      <p:cBhvr>
                                        <p:cTn id="24" dur="750" fill="hold"/>
                                        <p:tgtEl>
                                          <p:spTgt spid="25"/>
                                        </p:tgtEl>
                                        <p:attrNameLst>
                                          <p:attrName>ppt_y</p:attrName>
                                        </p:attrNameLst>
                                      </p:cBhvr>
                                      <p:tavLst>
                                        <p:tav tm="0">
                                          <p:val>
                                            <p:strVal val="#ppt_y+.1"/>
                                          </p:val>
                                        </p:tav>
                                        <p:tav tm="100000">
                                          <p:val>
                                            <p:strVal val="#ppt_y"/>
                                          </p:val>
                                        </p:tav>
                                      </p:tavLst>
                                    </p:anim>
                                  </p:childTnLst>
                                </p:cTn>
                              </p:par>
                            </p:childTnLst>
                          </p:cTn>
                        </p:par>
                        <p:par>
                          <p:cTn id="25" fill="hold">
                            <p:stCondLst>
                              <p:cond delay="2300"/>
                            </p:stCondLst>
                            <p:childTnLst>
                              <p:par>
                                <p:cTn id="26" presetID="16" presetClass="entr" presetSubtype="21"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par>
                                <p:cTn id="29" presetID="2" presetClass="entr" presetSubtype="2"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1+#ppt_w/2"/>
                                          </p:val>
                                        </p:tav>
                                        <p:tav tm="100000">
                                          <p:val>
                                            <p:strVal val="#ppt_x"/>
                                          </p:val>
                                        </p:tav>
                                      </p:tavLst>
                                    </p:anim>
                                    <p:anim calcmode="lin" valueType="num">
                                      <p:cBhvr additive="base">
                                        <p:cTn id="32" dur="5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par>
                          <p:cTn id="37" fill="hold">
                            <p:stCondLst>
                              <p:cond delay="2800"/>
                            </p:stCondLst>
                            <p:childTnLst>
                              <p:par>
                                <p:cTn id="38" presetID="10" presetClass="entr" presetSubtype="0" fill="hold" nodeType="afterEffect">
                                  <p:stCondLst>
                                    <p:cond delay="0"/>
                                  </p:stCondLst>
                                  <p:childTnLst>
                                    <p:set>
                                      <p:cBhvr>
                                        <p:cTn id="39" dur="1" fill="hold">
                                          <p:stCondLst>
                                            <p:cond delay="0"/>
                                          </p:stCondLst>
                                        </p:cTn>
                                        <p:tgtEl>
                                          <p:spTgt spid="9230"/>
                                        </p:tgtEl>
                                        <p:attrNameLst>
                                          <p:attrName>style.visibility</p:attrName>
                                        </p:attrNameLst>
                                      </p:cBhvr>
                                      <p:to>
                                        <p:strVal val="visible"/>
                                      </p:to>
                                    </p:set>
                                    <p:animEffect transition="in" filter="fade">
                                      <p:cBhvr>
                                        <p:cTn id="40" dur="500"/>
                                        <p:tgtEl>
                                          <p:spTgt spid="9230"/>
                                        </p:tgtEl>
                                      </p:cBhvr>
                                    </p:animEffect>
                                  </p:childTnLst>
                                </p:cTn>
                              </p:par>
                              <p:par>
                                <p:cTn id="41" presetID="10"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3300"/>
                            </p:stCondLst>
                            <p:childTnLst>
                              <p:par>
                                <p:cTn id="45" presetID="14" presetClass="entr" presetSubtype="1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randombar(horizontal)">
                                      <p:cBhvr>
                                        <p:cTn id="47" dur="500"/>
                                        <p:tgtEl>
                                          <p:spTgt spid="20"/>
                                        </p:tgtEl>
                                      </p:cBhvr>
                                    </p:animEffect>
                                  </p:childTnLst>
                                </p:cTn>
                              </p:par>
                            </p:childTnLst>
                          </p:cTn>
                        </p:par>
                        <p:par>
                          <p:cTn id="48" fill="hold">
                            <p:stCondLst>
                              <p:cond delay="3800"/>
                            </p:stCondLst>
                            <p:childTnLst>
                              <p:par>
                                <p:cTn id="49" presetID="22" presetClass="entr" presetSubtype="1" fill="hold" grpId="0" nodeType="afterEffect">
                                  <p:stCondLst>
                                    <p:cond delay="0"/>
                                  </p:stCondLst>
                                  <p:childTnLst>
                                    <p:set>
                                      <p:cBhvr>
                                        <p:cTn id="50" dur="1" fill="hold">
                                          <p:stCondLst>
                                            <p:cond delay="0"/>
                                          </p:stCondLst>
                                        </p:cTn>
                                        <p:tgtEl>
                                          <p:spTgt spid="9226"/>
                                        </p:tgtEl>
                                        <p:attrNameLst>
                                          <p:attrName>style.visibility</p:attrName>
                                        </p:attrNameLst>
                                      </p:cBhvr>
                                      <p:to>
                                        <p:strVal val="visible"/>
                                      </p:to>
                                    </p:set>
                                    <p:animEffect transition="in" filter="wipe(up)">
                                      <p:cBhvr>
                                        <p:cTn id="51" dur="1250"/>
                                        <p:tgtEl>
                                          <p:spTgt spid="9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 grpId="0" animBg="1"/>
      <p:bldP spid="3" grpId="0" animBg="1"/>
      <p:bldP spid="9" grpId="0" animBg="1"/>
      <p:bldP spid="11" grpId="0" animBg="1"/>
      <p:bldP spid="16" grpId="0" animBg="1"/>
      <p:bldP spid="20" grpId="0"/>
      <p:bldP spid="9226"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9960" y="2670572"/>
            <a:ext cx="120134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01366" y="4254104"/>
            <a:ext cx="633413" cy="46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05575" y="3183731"/>
            <a:ext cx="1058466"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774455"/>
            <a:ext cx="404813" cy="34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图片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9103" y="4780360"/>
            <a:ext cx="547688" cy="36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Box 13"/>
          <p:cNvSpPr txBox="1">
            <a:spLocks noChangeArrowheads="1"/>
          </p:cNvSpPr>
          <p:nvPr/>
        </p:nvSpPr>
        <p:spPr bwMode="auto">
          <a:xfrm>
            <a:off x="2781301" y="2777906"/>
            <a:ext cx="36516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fontAlgn="base">
              <a:spcBef>
                <a:spcPct val="0"/>
              </a:spcBef>
              <a:spcAft>
                <a:spcPct val="0"/>
              </a:spcAft>
              <a:defRPr>
                <a:solidFill>
                  <a:schemeClr val="tx1"/>
                </a:solidFill>
                <a:latin typeface="Calibri" pitchFamily="34" charset="0"/>
                <a:ea typeface="宋体" pitchFamily="2" charset="-122"/>
              </a:defRPr>
            </a:lvl6pPr>
            <a:lvl7pPr marL="2971800" indent="-228600" defTabSz="1216025" fontAlgn="base">
              <a:spcBef>
                <a:spcPct val="0"/>
              </a:spcBef>
              <a:spcAft>
                <a:spcPct val="0"/>
              </a:spcAft>
              <a:defRPr>
                <a:solidFill>
                  <a:schemeClr val="tx1"/>
                </a:solidFill>
                <a:latin typeface="Calibri" pitchFamily="34" charset="0"/>
                <a:ea typeface="宋体" pitchFamily="2" charset="-122"/>
              </a:defRPr>
            </a:lvl7pPr>
            <a:lvl8pPr marL="3429000" indent="-228600" defTabSz="1216025" fontAlgn="base">
              <a:spcBef>
                <a:spcPct val="0"/>
              </a:spcBef>
              <a:spcAft>
                <a:spcPct val="0"/>
              </a:spcAft>
              <a:defRPr>
                <a:solidFill>
                  <a:schemeClr val="tx1"/>
                </a:solidFill>
                <a:latin typeface="Calibri" pitchFamily="34" charset="0"/>
                <a:ea typeface="宋体" pitchFamily="2" charset="-122"/>
              </a:defRPr>
            </a:lvl8pPr>
            <a:lvl9pPr marL="3886200" indent="-228600" defTabSz="1216025" fontAlgn="base">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pPr>
            <a:r>
              <a:rPr lang="zh-CN" altLang="en-US" sz="1050" dirty="0">
                <a:solidFill>
                  <a:srgbClr val="3F3E3F"/>
                </a:solidFill>
                <a:latin typeface="微软雅黑" pitchFamily="34" charset="-122"/>
                <a:ea typeface="微软雅黑" pitchFamily="34" charset="-122"/>
                <a:sym typeface="Arial" pitchFamily="34" charset="0"/>
              </a:rPr>
              <a:t>设计师致力于教学课件、教学设计、汇报</a:t>
            </a:r>
            <a:r>
              <a:rPr lang="en-US" altLang="zh-CN" sz="1050" dirty="0">
                <a:solidFill>
                  <a:srgbClr val="3F3E3F"/>
                </a:solidFill>
                <a:latin typeface="微软雅黑" pitchFamily="34" charset="-122"/>
                <a:ea typeface="微软雅黑" pitchFamily="34" charset="-122"/>
                <a:sym typeface="Arial" pitchFamily="34" charset="0"/>
              </a:rPr>
              <a:t>PPT</a:t>
            </a:r>
            <a:r>
              <a:rPr lang="zh-CN" altLang="en-US" sz="1050" dirty="0">
                <a:solidFill>
                  <a:srgbClr val="3F3E3F"/>
                </a:solidFill>
                <a:latin typeface="微软雅黑" pitchFamily="34" charset="-122"/>
                <a:ea typeface="微软雅黑" pitchFamily="34" charset="-122"/>
                <a:sym typeface="Arial" pitchFamily="34" charset="0"/>
              </a:rPr>
              <a:t>及相册</a:t>
            </a:r>
            <a:r>
              <a:rPr lang="en-US" altLang="zh-CN" sz="1050" dirty="0">
                <a:solidFill>
                  <a:srgbClr val="3F3E3F"/>
                </a:solidFill>
                <a:latin typeface="微软雅黑" pitchFamily="34" charset="-122"/>
                <a:ea typeface="微软雅黑" pitchFamily="34" charset="-122"/>
                <a:sym typeface="Arial" pitchFamily="34" charset="0"/>
              </a:rPr>
              <a:t>PPT</a:t>
            </a:r>
            <a:r>
              <a:rPr lang="zh-CN" altLang="en-US" sz="1050" dirty="0">
                <a:solidFill>
                  <a:srgbClr val="3F3E3F"/>
                </a:solidFill>
                <a:latin typeface="微软雅黑" pitchFamily="34" charset="-122"/>
                <a:ea typeface="微软雅黑" pitchFamily="34" charset="-122"/>
                <a:sym typeface="Arial" pitchFamily="34" charset="0"/>
              </a:rPr>
              <a:t>的原创设计与美化，为您提供实用美观，精致大气，方便修改的</a:t>
            </a:r>
            <a:r>
              <a:rPr lang="en-US" altLang="zh-CN" sz="1050" dirty="0">
                <a:solidFill>
                  <a:srgbClr val="3F3E3F"/>
                </a:solidFill>
                <a:latin typeface="微软雅黑" pitchFamily="34" charset="-122"/>
                <a:ea typeface="微软雅黑" pitchFamily="34" charset="-122"/>
                <a:sym typeface="Arial" pitchFamily="34" charset="0"/>
              </a:rPr>
              <a:t>PPT</a:t>
            </a:r>
            <a:r>
              <a:rPr lang="zh-CN" altLang="en-US" sz="1050" dirty="0">
                <a:solidFill>
                  <a:srgbClr val="3F3E3F"/>
                </a:solidFill>
                <a:latin typeface="微软雅黑" pitchFamily="34" charset="-122"/>
                <a:ea typeface="微软雅黑" pitchFamily="34" charset="-122"/>
                <a:sym typeface="Arial" pitchFamily="34" charset="0"/>
              </a:rPr>
              <a:t>动态模板。</a:t>
            </a:r>
          </a:p>
        </p:txBody>
      </p:sp>
      <p:sp>
        <p:nvSpPr>
          <p:cNvPr id="5129" name="文本框 10"/>
          <p:cNvSpPr txBox="1">
            <a:spLocks noChangeArrowheads="1"/>
          </p:cNvSpPr>
          <p:nvPr/>
        </p:nvSpPr>
        <p:spPr bwMode="auto">
          <a:xfrm>
            <a:off x="2668191" y="2046856"/>
            <a:ext cx="38052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300" b="1" dirty="0">
                <a:solidFill>
                  <a:srgbClr val="002060"/>
                </a:solidFill>
                <a:latin typeface="微软雅黑" pitchFamily="34" charset="-122"/>
                <a:ea typeface="微软雅黑" pitchFamily="34" charset="-122"/>
              </a:rPr>
              <a:t>点击此处添加目录</a:t>
            </a:r>
            <a:r>
              <a:rPr lang="en-US" altLang="zh-CN" sz="3300" b="1" dirty="0">
                <a:solidFill>
                  <a:srgbClr val="002060"/>
                </a:solidFill>
                <a:latin typeface="微软雅黑" pitchFamily="34" charset="-122"/>
                <a:ea typeface="微软雅黑" pitchFamily="34" charset="-122"/>
              </a:rPr>
              <a:t>2</a:t>
            </a:r>
            <a:endParaRPr lang="zh-CN" altLang="en-US" sz="3300" b="1" dirty="0">
              <a:solidFill>
                <a:srgbClr val="002060"/>
              </a:solidFill>
              <a:latin typeface="微软雅黑" pitchFamily="34" charset="-122"/>
              <a:ea typeface="微软雅黑" pitchFamily="34" charset="-122"/>
            </a:endParaRPr>
          </a:p>
        </p:txBody>
      </p:sp>
      <p:sp>
        <p:nvSpPr>
          <p:cNvPr id="5130" name="文本框 1"/>
          <p:cNvSpPr txBox="1">
            <a:spLocks noChangeArrowheads="1"/>
          </p:cNvSpPr>
          <p:nvPr/>
        </p:nvSpPr>
        <p:spPr bwMode="auto">
          <a:xfrm>
            <a:off x="2727723" y="1320575"/>
            <a:ext cx="1629965"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4050" dirty="0">
                <a:solidFill>
                  <a:srgbClr val="FF0066"/>
                </a:solidFill>
                <a:latin typeface="Impact" pitchFamily="34" charset="0"/>
              </a:rPr>
              <a:t>Part 2</a:t>
            </a:r>
            <a:endParaRPr lang="zh-CN" altLang="en-US" sz="4050" dirty="0">
              <a:solidFill>
                <a:srgbClr val="FF0066"/>
              </a:solidFill>
              <a:latin typeface="Impact" pitchFamily="34" charset="0"/>
            </a:endParaRPr>
          </a:p>
        </p:txBody>
      </p:sp>
      <p:pic>
        <p:nvPicPr>
          <p:cNvPr id="5131"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1102691"/>
            <a:ext cx="495300"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图片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73429" y="1474165"/>
            <a:ext cx="926306"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526222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130"/>
                                        </p:tgtEl>
                                        <p:attrNameLst>
                                          <p:attrName>style.visibility</p:attrName>
                                        </p:attrNameLst>
                                      </p:cBhvr>
                                      <p:to>
                                        <p:strVal val="visible"/>
                                      </p:to>
                                    </p:set>
                                    <p:anim calcmode="lin" valueType="num">
                                      <p:cBhvr>
                                        <p:cTn id="7" dur="500" fill="hold"/>
                                        <p:tgtEl>
                                          <p:spTgt spid="5130"/>
                                        </p:tgtEl>
                                        <p:attrNameLst>
                                          <p:attrName>ppt_w</p:attrName>
                                        </p:attrNameLst>
                                      </p:cBhvr>
                                      <p:tavLst>
                                        <p:tav tm="0">
                                          <p:val>
                                            <p:fltVal val="0"/>
                                          </p:val>
                                        </p:tav>
                                        <p:tav tm="100000">
                                          <p:val>
                                            <p:strVal val="#ppt_w"/>
                                          </p:val>
                                        </p:tav>
                                      </p:tavLst>
                                    </p:anim>
                                    <p:anim calcmode="lin" valueType="num">
                                      <p:cBhvr>
                                        <p:cTn id="8" dur="500" fill="hold"/>
                                        <p:tgtEl>
                                          <p:spTgt spid="5130"/>
                                        </p:tgtEl>
                                        <p:attrNameLst>
                                          <p:attrName>ppt_h</p:attrName>
                                        </p:attrNameLst>
                                      </p:cBhvr>
                                      <p:tavLst>
                                        <p:tav tm="0">
                                          <p:val>
                                            <p:fltVal val="0"/>
                                          </p:val>
                                        </p:tav>
                                        <p:tav tm="100000">
                                          <p:val>
                                            <p:strVal val="#ppt_h"/>
                                          </p:val>
                                        </p:tav>
                                      </p:tavLst>
                                    </p:anim>
                                    <p:animEffect transition="in" filter="fade">
                                      <p:cBhvr>
                                        <p:cTn id="9" dur="500"/>
                                        <p:tgtEl>
                                          <p:spTgt spid="5130"/>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5129"/>
                                        </p:tgtEl>
                                        <p:attrNameLst>
                                          <p:attrName>style.visibility</p:attrName>
                                        </p:attrNameLst>
                                      </p:cBhvr>
                                      <p:to>
                                        <p:strVal val="visible"/>
                                      </p:to>
                                    </p:set>
                                    <p:anim by="(-#ppt_w*2)" calcmode="lin" valueType="num">
                                      <p:cBhvr rctx="PPT">
                                        <p:cTn id="13" dur="500" autoRev="1" fill="hold">
                                          <p:stCondLst>
                                            <p:cond delay="0"/>
                                          </p:stCondLst>
                                        </p:cTn>
                                        <p:tgtEl>
                                          <p:spTgt spid="5129"/>
                                        </p:tgtEl>
                                        <p:attrNameLst>
                                          <p:attrName>ppt_w</p:attrName>
                                        </p:attrNameLst>
                                      </p:cBhvr>
                                    </p:anim>
                                    <p:anim by="(#ppt_w*0.50)" calcmode="lin" valueType="num">
                                      <p:cBhvr>
                                        <p:cTn id="14" dur="500" decel="50000" autoRev="1" fill="hold">
                                          <p:stCondLst>
                                            <p:cond delay="0"/>
                                          </p:stCondLst>
                                        </p:cTn>
                                        <p:tgtEl>
                                          <p:spTgt spid="5129"/>
                                        </p:tgtEl>
                                        <p:attrNameLst>
                                          <p:attrName>ppt_x</p:attrName>
                                        </p:attrNameLst>
                                      </p:cBhvr>
                                    </p:anim>
                                    <p:anim from="(-#ppt_h/2)" to="(#ppt_y)" calcmode="lin" valueType="num">
                                      <p:cBhvr>
                                        <p:cTn id="15" dur="1000" fill="hold">
                                          <p:stCondLst>
                                            <p:cond delay="0"/>
                                          </p:stCondLst>
                                        </p:cTn>
                                        <p:tgtEl>
                                          <p:spTgt spid="5129"/>
                                        </p:tgtEl>
                                        <p:attrNameLst>
                                          <p:attrName>ppt_y</p:attrName>
                                        </p:attrNameLst>
                                      </p:cBhvr>
                                    </p:anim>
                                    <p:animRot by="21600000">
                                      <p:cBhvr>
                                        <p:cTn id="16" dur="1000" fill="hold">
                                          <p:stCondLst>
                                            <p:cond delay="0"/>
                                          </p:stCondLst>
                                        </p:cTn>
                                        <p:tgtEl>
                                          <p:spTgt spid="5129"/>
                                        </p:tgtEl>
                                        <p:attrNameLst>
                                          <p:attrName>r</p:attrName>
                                        </p:attrNameLst>
                                      </p:cBhvr>
                                    </p:animRot>
                                  </p:childTnLst>
                                </p:cTn>
                              </p:par>
                            </p:childTnLst>
                          </p:cTn>
                        </p:par>
                        <p:par>
                          <p:cTn id="17" fill="hold">
                            <p:stCondLst>
                              <p:cond delay="2300"/>
                            </p:stCondLst>
                            <p:childTnLst>
                              <p:par>
                                <p:cTn id="18" presetID="22" presetClass="entr" presetSubtype="1" fill="hold" grpId="0" nodeType="afterEffect">
                                  <p:stCondLst>
                                    <p:cond delay="0"/>
                                  </p:stCondLst>
                                  <p:childTnLst>
                                    <p:set>
                                      <p:cBhvr>
                                        <p:cTn id="19" dur="1" fill="hold">
                                          <p:stCondLst>
                                            <p:cond delay="0"/>
                                          </p:stCondLst>
                                        </p:cTn>
                                        <p:tgtEl>
                                          <p:spTgt spid="5128"/>
                                        </p:tgtEl>
                                        <p:attrNameLst>
                                          <p:attrName>style.visibility</p:attrName>
                                        </p:attrNameLst>
                                      </p:cBhvr>
                                      <p:to>
                                        <p:strVal val="visible"/>
                                      </p:to>
                                    </p:set>
                                    <p:animEffect transition="in" filter="wipe(up)">
                                      <p:cBhvr>
                                        <p:cTn id="20" dur="10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 grpId="0"/>
      <p:bldP spid="5129" grpId="0"/>
      <p:bldP spid="513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BF2AE"/>
        </a:solidFill>
        <a:effectLst/>
      </p:bgPr>
    </p:bg>
    <p:spTree>
      <p:nvGrpSpPr>
        <p:cNvPr id="1" name=""/>
        <p:cNvGrpSpPr/>
        <p:nvPr/>
      </p:nvGrpSpPr>
      <p:grpSpPr>
        <a:xfrm>
          <a:off x="0" y="0"/>
          <a:ext cx="0" cy="0"/>
          <a:chOff x="0" y="0"/>
          <a:chExt cx="0" cy="0"/>
        </a:xfrm>
      </p:grpSpPr>
      <p:sp>
        <p:nvSpPr>
          <p:cNvPr id="2" name="矩形 1"/>
          <p:cNvSpPr/>
          <p:nvPr/>
        </p:nvSpPr>
        <p:spPr>
          <a:xfrm>
            <a:off x="3582591" y="1317861"/>
            <a:ext cx="4418409" cy="166543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43000" y="1318628"/>
            <a:ext cx="2442791" cy="1666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grpSp>
        <p:nvGrpSpPr>
          <p:cNvPr id="11" name="组合 10"/>
          <p:cNvGrpSpPr/>
          <p:nvPr/>
        </p:nvGrpSpPr>
        <p:grpSpPr>
          <a:xfrm>
            <a:off x="2144224" y="1556869"/>
            <a:ext cx="437654" cy="450449"/>
            <a:chOff x="5494338" y="4791075"/>
            <a:chExt cx="271463" cy="279400"/>
          </a:xfrm>
          <a:solidFill>
            <a:srgbClr val="6BD2D5"/>
          </a:solidFill>
        </p:grpSpPr>
        <p:sp>
          <p:nvSpPr>
            <p:cNvPr id="13" name="Freeform 278"/>
            <p:cNvSpPr>
              <a:spLocks/>
            </p:cNvSpPr>
            <p:nvPr/>
          </p:nvSpPr>
          <p:spPr bwMode="auto">
            <a:xfrm>
              <a:off x="5494338" y="4791075"/>
              <a:ext cx="271463" cy="279400"/>
            </a:xfrm>
            <a:custGeom>
              <a:avLst/>
              <a:gdLst>
                <a:gd name="T0" fmla="*/ 102 w 283"/>
                <a:gd name="T1" fmla="*/ 233 h 292"/>
                <a:gd name="T2" fmla="*/ 102 w 283"/>
                <a:gd name="T3" fmla="*/ 8 h 292"/>
                <a:gd name="T4" fmla="*/ 94 w 283"/>
                <a:gd name="T5" fmla="*/ 0 h 292"/>
                <a:gd name="T6" fmla="*/ 86 w 283"/>
                <a:gd name="T7" fmla="*/ 8 h 292"/>
                <a:gd name="T8" fmla="*/ 86 w 283"/>
                <a:gd name="T9" fmla="*/ 233 h 292"/>
                <a:gd name="T10" fmla="*/ 0 w 283"/>
                <a:gd name="T11" fmla="*/ 233 h 292"/>
                <a:gd name="T12" fmla="*/ 141 w 283"/>
                <a:gd name="T13" fmla="*/ 288 h 292"/>
                <a:gd name="T14" fmla="*/ 283 w 283"/>
                <a:gd name="T15" fmla="*/ 233 h 292"/>
                <a:gd name="T16" fmla="*/ 102 w 283"/>
                <a:gd name="T17" fmla="*/ 23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292">
                  <a:moveTo>
                    <a:pt x="102" y="233"/>
                  </a:moveTo>
                  <a:cubicBezTo>
                    <a:pt x="102" y="8"/>
                    <a:pt x="102" y="8"/>
                    <a:pt x="102" y="8"/>
                  </a:cubicBezTo>
                  <a:cubicBezTo>
                    <a:pt x="102" y="4"/>
                    <a:pt x="98" y="0"/>
                    <a:pt x="94" y="0"/>
                  </a:cubicBezTo>
                  <a:cubicBezTo>
                    <a:pt x="89" y="0"/>
                    <a:pt x="86" y="4"/>
                    <a:pt x="86" y="8"/>
                  </a:cubicBezTo>
                  <a:cubicBezTo>
                    <a:pt x="86" y="233"/>
                    <a:pt x="86" y="233"/>
                    <a:pt x="86" y="233"/>
                  </a:cubicBezTo>
                  <a:cubicBezTo>
                    <a:pt x="0" y="233"/>
                    <a:pt x="0" y="233"/>
                    <a:pt x="0" y="233"/>
                  </a:cubicBezTo>
                  <a:cubicBezTo>
                    <a:pt x="0" y="292"/>
                    <a:pt x="0" y="288"/>
                    <a:pt x="141" y="288"/>
                  </a:cubicBezTo>
                  <a:cubicBezTo>
                    <a:pt x="219" y="288"/>
                    <a:pt x="283" y="268"/>
                    <a:pt x="283" y="233"/>
                  </a:cubicBezTo>
                  <a:lnTo>
                    <a:pt x="102" y="23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14" name="Freeform 279"/>
            <p:cNvSpPr>
              <a:spLocks/>
            </p:cNvSpPr>
            <p:nvPr/>
          </p:nvSpPr>
          <p:spPr bwMode="auto">
            <a:xfrm>
              <a:off x="5618163" y="4819650"/>
              <a:ext cx="122238" cy="163512"/>
            </a:xfrm>
            <a:custGeom>
              <a:avLst/>
              <a:gdLst>
                <a:gd name="T0" fmla="*/ 0 w 128"/>
                <a:gd name="T1" fmla="*/ 0 h 172"/>
                <a:gd name="T2" fmla="*/ 0 w 128"/>
                <a:gd name="T3" fmla="*/ 172 h 172"/>
                <a:gd name="T4" fmla="*/ 128 w 128"/>
                <a:gd name="T5" fmla="*/ 172 h 172"/>
                <a:gd name="T6" fmla="*/ 0 w 128"/>
                <a:gd name="T7" fmla="*/ 0 h 172"/>
              </a:gdLst>
              <a:ahLst/>
              <a:cxnLst>
                <a:cxn ang="0">
                  <a:pos x="T0" y="T1"/>
                </a:cxn>
                <a:cxn ang="0">
                  <a:pos x="T2" y="T3"/>
                </a:cxn>
                <a:cxn ang="0">
                  <a:pos x="T4" y="T5"/>
                </a:cxn>
                <a:cxn ang="0">
                  <a:pos x="T6" y="T7"/>
                </a:cxn>
              </a:cxnLst>
              <a:rect l="0" t="0" r="r" b="b"/>
              <a:pathLst>
                <a:path w="128" h="172">
                  <a:moveTo>
                    <a:pt x="0" y="0"/>
                  </a:moveTo>
                  <a:cubicBezTo>
                    <a:pt x="0" y="172"/>
                    <a:pt x="0" y="172"/>
                    <a:pt x="0" y="172"/>
                  </a:cubicBezTo>
                  <a:cubicBezTo>
                    <a:pt x="128" y="172"/>
                    <a:pt x="128" y="172"/>
                    <a:pt x="128" y="172"/>
                  </a:cubicBezTo>
                  <a:cubicBezTo>
                    <a:pt x="128" y="111"/>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15" name="Freeform 280"/>
            <p:cNvSpPr>
              <a:spLocks/>
            </p:cNvSpPr>
            <p:nvPr/>
          </p:nvSpPr>
          <p:spPr bwMode="auto">
            <a:xfrm>
              <a:off x="5503863" y="4818063"/>
              <a:ext cx="46038" cy="165100"/>
            </a:xfrm>
            <a:custGeom>
              <a:avLst/>
              <a:gdLst>
                <a:gd name="T0" fmla="*/ 49 w 49"/>
                <a:gd name="T1" fmla="*/ 0 h 173"/>
                <a:gd name="T2" fmla="*/ 0 w 49"/>
                <a:gd name="T3" fmla="*/ 173 h 173"/>
                <a:gd name="T4" fmla="*/ 49 w 49"/>
                <a:gd name="T5" fmla="*/ 173 h 173"/>
                <a:gd name="T6" fmla="*/ 49 w 49"/>
                <a:gd name="T7" fmla="*/ 0 h 173"/>
              </a:gdLst>
              <a:ahLst/>
              <a:cxnLst>
                <a:cxn ang="0">
                  <a:pos x="T0" y="T1"/>
                </a:cxn>
                <a:cxn ang="0">
                  <a:pos x="T2" y="T3"/>
                </a:cxn>
                <a:cxn ang="0">
                  <a:pos x="T4" y="T5"/>
                </a:cxn>
                <a:cxn ang="0">
                  <a:pos x="T6" y="T7"/>
                </a:cxn>
              </a:cxnLst>
              <a:rect l="0" t="0" r="r" b="b"/>
              <a:pathLst>
                <a:path w="49" h="173">
                  <a:moveTo>
                    <a:pt x="49" y="0"/>
                  </a:moveTo>
                  <a:cubicBezTo>
                    <a:pt x="49" y="0"/>
                    <a:pt x="0" y="122"/>
                    <a:pt x="0" y="173"/>
                  </a:cubicBezTo>
                  <a:cubicBezTo>
                    <a:pt x="49" y="173"/>
                    <a:pt x="49" y="173"/>
                    <a:pt x="49" y="173"/>
                  </a:cubicBezTo>
                  <a:lnTo>
                    <a:pt x="49"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grpSp>
      <p:sp>
        <p:nvSpPr>
          <p:cNvPr id="12" name="文本框 11"/>
          <p:cNvSpPr txBox="1"/>
          <p:nvPr/>
        </p:nvSpPr>
        <p:spPr>
          <a:xfrm>
            <a:off x="1298365" y="2152005"/>
            <a:ext cx="2087094" cy="923330"/>
          </a:xfrm>
          <a:prstGeom prst="rect">
            <a:avLst/>
          </a:prstGeom>
          <a:noFill/>
        </p:spPr>
        <p:txBody>
          <a:bodyPr wrap="square">
            <a:spAutoFit/>
          </a:bodyPr>
          <a:lstStyle/>
          <a:p>
            <a:pPr eaLnBrk="1" fontAlgn="auto" hangingPunct="1">
              <a:spcBef>
                <a:spcPts val="0"/>
              </a:spcBef>
              <a:spcAft>
                <a:spcPts val="0"/>
              </a:spcAft>
              <a:defRPr/>
            </a:pPr>
            <a:r>
              <a:rPr lang="zh-CN" altLang="en-US" sz="900" dirty="0">
                <a:solidFill>
                  <a:prstClr val="white"/>
                </a:solidFill>
                <a:latin typeface="微软雅黑" panose="020B0503020204020204" pitchFamily="34" charset="-122"/>
                <a:ea typeface="微软雅黑" panose="020B0503020204020204" pitchFamily="34" charset="-122"/>
              </a:rPr>
              <a:t>工作室致力于精品</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en-US" sz="900" dirty="0">
                <a:solidFill>
                  <a:prstClr val="white"/>
                </a:solidFill>
                <a:latin typeface="微软雅黑" panose="020B0503020204020204" pitchFamily="34" charset="-122"/>
                <a:ea typeface="微软雅黑" panose="020B0503020204020204" pitchFamily="34" charset="-122"/>
              </a:rPr>
              <a:t>的设计创作，唯美的配色，协调的动画，独特精致的展现，更适用与教学。</a:t>
            </a:r>
          </a:p>
          <a:p>
            <a:pPr eaLnBrk="1" fontAlgn="auto" hangingPunct="1">
              <a:spcBef>
                <a:spcPts val="0"/>
              </a:spcBef>
              <a:spcAft>
                <a:spcPts val="0"/>
              </a:spcAft>
              <a:defRPr/>
            </a:pPr>
            <a:r>
              <a:rPr lang="zh-CN" altLang="en-US" sz="900" dirty="0">
                <a:solidFill>
                  <a:prstClr val="white"/>
                </a:solidFill>
                <a:latin typeface="微软雅黑" panose="020B0503020204020204" pitchFamily="34" charset="-122"/>
                <a:ea typeface="微软雅黑" panose="020B0503020204020204" pitchFamily="34" charset="-122"/>
              </a:rPr>
              <a:t>花儿设计师致力于教学课件、教学设计、汇报</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en-US" sz="900" dirty="0">
                <a:solidFill>
                  <a:prstClr val="white"/>
                </a:solidFill>
                <a:latin typeface="微软雅黑" panose="020B0503020204020204" pitchFamily="34" charset="-122"/>
                <a:ea typeface="微软雅黑" panose="020B0503020204020204" pitchFamily="34" charset="-122"/>
              </a:rPr>
              <a:t>及相册</a:t>
            </a:r>
            <a:r>
              <a:rPr lang="en-US" altLang="zh-CN" sz="900" dirty="0">
                <a:solidFill>
                  <a:prstClr val="white"/>
                </a:solidFill>
                <a:latin typeface="微软雅黑" panose="020B0503020204020204" pitchFamily="34" charset="-122"/>
                <a:ea typeface="微软雅黑" panose="020B0503020204020204" pitchFamily="34" charset="-122"/>
              </a:rPr>
              <a:t>PPT</a:t>
            </a:r>
            <a:r>
              <a:rPr lang="zh-CN" altLang="en-US" sz="900" dirty="0">
                <a:solidFill>
                  <a:prstClr val="white"/>
                </a:solidFill>
                <a:latin typeface="微软雅黑" panose="020B0503020204020204" pitchFamily="34" charset="-122"/>
                <a:ea typeface="微软雅黑" panose="020B0503020204020204" pitchFamily="34" charset="-122"/>
              </a:rPr>
              <a:t>的原创设计与美化。</a:t>
            </a:r>
            <a:endParaRPr lang="en-US" altLang="zh-CN" sz="900" dirty="0">
              <a:solidFill>
                <a:prstClr val="white"/>
              </a:solidFill>
              <a:latin typeface="微软雅黑" panose="020B0503020204020204" pitchFamily="34" charset="-122"/>
              <a:ea typeface="微软雅黑" panose="020B0503020204020204" pitchFamily="34" charset="-122"/>
            </a:endParaRPr>
          </a:p>
        </p:txBody>
      </p:sp>
      <p:sp>
        <p:nvSpPr>
          <p:cNvPr id="17" name="椭圆 16"/>
          <p:cNvSpPr/>
          <p:nvPr/>
        </p:nvSpPr>
        <p:spPr bwMode="auto">
          <a:xfrm>
            <a:off x="4345782" y="2613261"/>
            <a:ext cx="703660" cy="70366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grpSp>
        <p:nvGrpSpPr>
          <p:cNvPr id="18" name="组合 17"/>
          <p:cNvGrpSpPr/>
          <p:nvPr/>
        </p:nvGrpSpPr>
        <p:grpSpPr bwMode="auto">
          <a:xfrm>
            <a:off x="4543298" y="2827196"/>
            <a:ext cx="308627" cy="249756"/>
            <a:chOff x="530226" y="4267200"/>
            <a:chExt cx="274638" cy="222250"/>
          </a:xfrm>
          <a:solidFill>
            <a:schemeClr val="bg1"/>
          </a:solidFill>
        </p:grpSpPr>
        <p:sp>
          <p:nvSpPr>
            <p:cNvPr id="19" name="Freeform 316"/>
            <p:cNvSpPr>
              <a:spLocks/>
            </p:cNvSpPr>
            <p:nvPr/>
          </p:nvSpPr>
          <p:spPr bwMode="auto">
            <a:xfrm>
              <a:off x="530226" y="4267200"/>
              <a:ext cx="274638" cy="106362"/>
            </a:xfrm>
            <a:custGeom>
              <a:avLst/>
              <a:gdLst>
                <a:gd name="T0" fmla="*/ 284 w 288"/>
                <a:gd name="T1" fmla="*/ 43 h 111"/>
                <a:gd name="T2" fmla="*/ 144 w 288"/>
                <a:gd name="T3" fmla="*/ 0 h 111"/>
                <a:gd name="T4" fmla="*/ 3 w 288"/>
                <a:gd name="T5" fmla="*/ 43 h 111"/>
                <a:gd name="T6" fmla="*/ 0 w 288"/>
                <a:gd name="T7" fmla="*/ 54 h 111"/>
                <a:gd name="T8" fmla="*/ 0 w 288"/>
                <a:gd name="T9" fmla="*/ 106 h 111"/>
                <a:gd name="T10" fmla="*/ 5 w 288"/>
                <a:gd name="T11" fmla="*/ 110 h 111"/>
                <a:gd name="T12" fmla="*/ 66 w 288"/>
                <a:gd name="T13" fmla="*/ 94 h 111"/>
                <a:gd name="T14" fmla="*/ 72 w 288"/>
                <a:gd name="T15" fmla="*/ 87 h 111"/>
                <a:gd name="T16" fmla="*/ 72 w 288"/>
                <a:gd name="T17" fmla="*/ 64 h 111"/>
                <a:gd name="T18" fmla="*/ 76 w 288"/>
                <a:gd name="T19" fmla="*/ 54 h 111"/>
                <a:gd name="T20" fmla="*/ 144 w 288"/>
                <a:gd name="T21" fmla="*/ 40 h 111"/>
                <a:gd name="T22" fmla="*/ 212 w 288"/>
                <a:gd name="T23" fmla="*/ 54 h 111"/>
                <a:gd name="T24" fmla="*/ 216 w 288"/>
                <a:gd name="T25" fmla="*/ 64 h 111"/>
                <a:gd name="T26" fmla="*/ 216 w 288"/>
                <a:gd name="T27" fmla="*/ 84 h 111"/>
                <a:gd name="T28" fmla="*/ 221 w 288"/>
                <a:gd name="T29" fmla="*/ 91 h 111"/>
                <a:gd name="T30" fmla="*/ 282 w 288"/>
                <a:gd name="T31" fmla="*/ 110 h 111"/>
                <a:gd name="T32" fmla="*/ 287 w 288"/>
                <a:gd name="T33" fmla="*/ 106 h 111"/>
                <a:gd name="T34" fmla="*/ 288 w 288"/>
                <a:gd name="T35" fmla="*/ 54 h 111"/>
                <a:gd name="T36" fmla="*/ 284 w 288"/>
                <a:gd name="T3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111">
                  <a:moveTo>
                    <a:pt x="284" y="43"/>
                  </a:moveTo>
                  <a:cubicBezTo>
                    <a:pt x="284" y="43"/>
                    <a:pt x="251" y="0"/>
                    <a:pt x="144" y="0"/>
                  </a:cubicBezTo>
                  <a:cubicBezTo>
                    <a:pt x="36" y="0"/>
                    <a:pt x="3" y="43"/>
                    <a:pt x="3" y="43"/>
                  </a:cubicBezTo>
                  <a:cubicBezTo>
                    <a:pt x="1" y="46"/>
                    <a:pt x="0" y="51"/>
                    <a:pt x="0" y="54"/>
                  </a:cubicBezTo>
                  <a:cubicBezTo>
                    <a:pt x="0" y="106"/>
                    <a:pt x="0" y="106"/>
                    <a:pt x="0" y="106"/>
                  </a:cubicBezTo>
                  <a:cubicBezTo>
                    <a:pt x="0" y="109"/>
                    <a:pt x="2" y="111"/>
                    <a:pt x="5" y="110"/>
                  </a:cubicBezTo>
                  <a:cubicBezTo>
                    <a:pt x="66" y="94"/>
                    <a:pt x="66" y="94"/>
                    <a:pt x="66" y="94"/>
                  </a:cubicBezTo>
                  <a:cubicBezTo>
                    <a:pt x="69" y="93"/>
                    <a:pt x="72" y="90"/>
                    <a:pt x="72" y="87"/>
                  </a:cubicBezTo>
                  <a:cubicBezTo>
                    <a:pt x="72" y="64"/>
                    <a:pt x="72" y="64"/>
                    <a:pt x="72" y="64"/>
                  </a:cubicBezTo>
                  <a:cubicBezTo>
                    <a:pt x="72" y="61"/>
                    <a:pt x="73" y="57"/>
                    <a:pt x="76" y="54"/>
                  </a:cubicBezTo>
                  <a:cubicBezTo>
                    <a:pt x="76" y="54"/>
                    <a:pt x="90" y="40"/>
                    <a:pt x="144" y="40"/>
                  </a:cubicBezTo>
                  <a:cubicBezTo>
                    <a:pt x="197" y="40"/>
                    <a:pt x="212" y="54"/>
                    <a:pt x="212" y="54"/>
                  </a:cubicBezTo>
                  <a:cubicBezTo>
                    <a:pt x="214" y="57"/>
                    <a:pt x="216" y="61"/>
                    <a:pt x="216" y="64"/>
                  </a:cubicBezTo>
                  <a:cubicBezTo>
                    <a:pt x="216" y="84"/>
                    <a:pt x="216" y="84"/>
                    <a:pt x="216" y="84"/>
                  </a:cubicBezTo>
                  <a:cubicBezTo>
                    <a:pt x="216" y="87"/>
                    <a:pt x="218" y="90"/>
                    <a:pt x="221" y="91"/>
                  </a:cubicBezTo>
                  <a:cubicBezTo>
                    <a:pt x="282" y="110"/>
                    <a:pt x="282" y="110"/>
                    <a:pt x="282" y="110"/>
                  </a:cubicBezTo>
                  <a:cubicBezTo>
                    <a:pt x="285" y="111"/>
                    <a:pt x="287" y="109"/>
                    <a:pt x="287" y="106"/>
                  </a:cubicBezTo>
                  <a:cubicBezTo>
                    <a:pt x="288" y="54"/>
                    <a:pt x="288" y="54"/>
                    <a:pt x="288" y="54"/>
                  </a:cubicBezTo>
                  <a:cubicBezTo>
                    <a:pt x="288" y="51"/>
                    <a:pt x="286" y="46"/>
                    <a:pt x="28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20" name="Freeform 317"/>
            <p:cNvSpPr>
              <a:spLocks noEditPoints="1"/>
            </p:cNvSpPr>
            <p:nvPr/>
          </p:nvSpPr>
          <p:spPr bwMode="auto">
            <a:xfrm>
              <a:off x="542926" y="4322763"/>
              <a:ext cx="247650" cy="166687"/>
            </a:xfrm>
            <a:custGeom>
              <a:avLst/>
              <a:gdLst>
                <a:gd name="T0" fmla="*/ 177 w 258"/>
                <a:gd name="T1" fmla="*/ 12 h 174"/>
                <a:gd name="T2" fmla="*/ 74 w 258"/>
                <a:gd name="T3" fmla="*/ 45 h 174"/>
                <a:gd name="T4" fmla="*/ 1 w 258"/>
                <a:gd name="T5" fmla="*/ 162 h 174"/>
                <a:gd name="T6" fmla="*/ 255 w 258"/>
                <a:gd name="T7" fmla="*/ 119 h 174"/>
                <a:gd name="T8" fmla="*/ 159 w 258"/>
                <a:gd name="T9" fmla="*/ 101 h 174"/>
                <a:gd name="T10" fmla="*/ 185 w 258"/>
                <a:gd name="T11" fmla="*/ 99 h 174"/>
                <a:gd name="T12" fmla="*/ 189 w 258"/>
                <a:gd name="T13" fmla="*/ 102 h 174"/>
                <a:gd name="T14" fmla="*/ 187 w 258"/>
                <a:gd name="T15" fmla="*/ 113 h 174"/>
                <a:gd name="T16" fmla="*/ 161 w 258"/>
                <a:gd name="T17" fmla="*/ 112 h 174"/>
                <a:gd name="T18" fmla="*/ 143 w 258"/>
                <a:gd name="T19" fmla="*/ 111 h 174"/>
                <a:gd name="T20" fmla="*/ 117 w 258"/>
                <a:gd name="T21" fmla="*/ 113 h 174"/>
                <a:gd name="T22" fmla="*/ 113 w 258"/>
                <a:gd name="T23" fmla="*/ 110 h 174"/>
                <a:gd name="T24" fmla="*/ 116 w 258"/>
                <a:gd name="T25" fmla="*/ 99 h 174"/>
                <a:gd name="T26" fmla="*/ 142 w 258"/>
                <a:gd name="T27" fmla="*/ 100 h 174"/>
                <a:gd name="T28" fmla="*/ 97 w 258"/>
                <a:gd name="T29" fmla="*/ 111 h 174"/>
                <a:gd name="T30" fmla="*/ 71 w 258"/>
                <a:gd name="T31" fmla="*/ 113 h 174"/>
                <a:gd name="T32" fmla="*/ 67 w 258"/>
                <a:gd name="T33" fmla="*/ 110 h 174"/>
                <a:gd name="T34" fmla="*/ 70 w 258"/>
                <a:gd name="T35" fmla="*/ 99 h 174"/>
                <a:gd name="T36" fmla="*/ 97 w 258"/>
                <a:gd name="T37" fmla="*/ 100 h 174"/>
                <a:gd name="T38" fmla="*/ 97 w 258"/>
                <a:gd name="T39" fmla="*/ 111 h 174"/>
                <a:gd name="T40" fmla="*/ 72 w 258"/>
                <a:gd name="T41" fmla="*/ 73 h 174"/>
                <a:gd name="T42" fmla="*/ 97 w 258"/>
                <a:gd name="T43" fmla="*/ 73 h 174"/>
                <a:gd name="T44" fmla="*/ 98 w 258"/>
                <a:gd name="T45" fmla="*/ 84 h 174"/>
                <a:gd name="T46" fmla="*/ 73 w 258"/>
                <a:gd name="T47" fmla="*/ 86 h 174"/>
                <a:gd name="T48" fmla="*/ 69 w 258"/>
                <a:gd name="T49" fmla="*/ 83 h 174"/>
                <a:gd name="T50" fmla="*/ 143 w 258"/>
                <a:gd name="T51" fmla="*/ 74 h 174"/>
                <a:gd name="T52" fmla="*/ 142 w 258"/>
                <a:gd name="T53" fmla="*/ 85 h 174"/>
                <a:gd name="T54" fmla="*/ 116 w 258"/>
                <a:gd name="T55" fmla="*/ 85 h 174"/>
                <a:gd name="T56" fmla="*/ 114 w 258"/>
                <a:gd name="T57" fmla="*/ 75 h 174"/>
                <a:gd name="T58" fmla="*/ 118 w 258"/>
                <a:gd name="T59" fmla="*/ 73 h 174"/>
                <a:gd name="T60" fmla="*/ 187 w 258"/>
                <a:gd name="T61" fmla="*/ 85 h 174"/>
                <a:gd name="T62" fmla="*/ 161 w 258"/>
                <a:gd name="T63" fmla="*/ 85 h 174"/>
                <a:gd name="T64" fmla="*/ 158 w 258"/>
                <a:gd name="T65" fmla="*/ 75 h 174"/>
                <a:gd name="T66" fmla="*/ 162 w 258"/>
                <a:gd name="T67" fmla="*/ 73 h 174"/>
                <a:gd name="T68" fmla="*/ 187 w 258"/>
                <a:gd name="T69" fmla="*/ 74 h 174"/>
                <a:gd name="T70" fmla="*/ 69 w 258"/>
                <a:gd name="T71" fmla="*/ 142 h 174"/>
                <a:gd name="T72" fmla="*/ 65 w 258"/>
                <a:gd name="T73" fmla="*/ 139 h 174"/>
                <a:gd name="T74" fmla="*/ 67 w 258"/>
                <a:gd name="T75" fmla="*/ 128 h 174"/>
                <a:gd name="T76" fmla="*/ 94 w 258"/>
                <a:gd name="T77" fmla="*/ 128 h 174"/>
                <a:gd name="T78" fmla="*/ 97 w 258"/>
                <a:gd name="T79" fmla="*/ 139 h 174"/>
                <a:gd name="T80" fmla="*/ 92 w 258"/>
                <a:gd name="T81" fmla="*/ 142 h 174"/>
                <a:gd name="T82" fmla="*/ 114 w 258"/>
                <a:gd name="T83" fmla="*/ 141 h 174"/>
                <a:gd name="T84" fmla="*/ 113 w 258"/>
                <a:gd name="T85" fmla="*/ 130 h 174"/>
                <a:gd name="T86" fmla="*/ 140 w 258"/>
                <a:gd name="T87" fmla="*/ 127 h 174"/>
                <a:gd name="T88" fmla="*/ 144 w 258"/>
                <a:gd name="T89" fmla="*/ 131 h 174"/>
                <a:gd name="T90" fmla="*/ 141 w 258"/>
                <a:gd name="T91" fmla="*/ 142 h 174"/>
                <a:gd name="T92" fmla="*/ 163 w 258"/>
                <a:gd name="T93" fmla="*/ 142 h 174"/>
                <a:gd name="T94" fmla="*/ 160 w 258"/>
                <a:gd name="T95" fmla="*/ 131 h 174"/>
                <a:gd name="T96" fmla="*/ 164 w 258"/>
                <a:gd name="T97" fmla="*/ 127 h 174"/>
                <a:gd name="T98" fmla="*/ 191 w 258"/>
                <a:gd name="T99" fmla="*/ 130 h 174"/>
                <a:gd name="T100" fmla="*/ 191 w 258"/>
                <a:gd name="T101" fmla="*/ 140 h 174"/>
                <a:gd name="T102" fmla="*/ 165 w 258"/>
                <a:gd name="T103" fmla="*/ 14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8" h="174">
                  <a:moveTo>
                    <a:pt x="246" y="99"/>
                  </a:moveTo>
                  <a:cubicBezTo>
                    <a:pt x="196" y="52"/>
                    <a:pt x="196" y="52"/>
                    <a:pt x="196" y="52"/>
                  </a:cubicBezTo>
                  <a:cubicBezTo>
                    <a:pt x="193" y="49"/>
                    <a:pt x="189" y="47"/>
                    <a:pt x="185" y="46"/>
                  </a:cubicBezTo>
                  <a:cubicBezTo>
                    <a:pt x="177" y="12"/>
                    <a:pt x="177" y="12"/>
                    <a:pt x="177" y="12"/>
                  </a:cubicBezTo>
                  <a:cubicBezTo>
                    <a:pt x="176" y="5"/>
                    <a:pt x="169" y="0"/>
                    <a:pt x="163" y="0"/>
                  </a:cubicBezTo>
                  <a:cubicBezTo>
                    <a:pt x="96" y="0"/>
                    <a:pt x="96" y="0"/>
                    <a:pt x="96" y="0"/>
                  </a:cubicBezTo>
                  <a:cubicBezTo>
                    <a:pt x="90" y="0"/>
                    <a:pt x="83" y="5"/>
                    <a:pt x="82" y="12"/>
                  </a:cubicBezTo>
                  <a:cubicBezTo>
                    <a:pt x="74" y="45"/>
                    <a:pt x="74" y="45"/>
                    <a:pt x="74" y="45"/>
                  </a:cubicBezTo>
                  <a:cubicBezTo>
                    <a:pt x="70" y="47"/>
                    <a:pt x="66" y="49"/>
                    <a:pt x="63" y="52"/>
                  </a:cubicBezTo>
                  <a:cubicBezTo>
                    <a:pt x="13" y="99"/>
                    <a:pt x="13" y="99"/>
                    <a:pt x="13" y="99"/>
                  </a:cubicBezTo>
                  <a:cubicBezTo>
                    <a:pt x="8" y="103"/>
                    <a:pt x="4" y="112"/>
                    <a:pt x="3" y="119"/>
                  </a:cubicBezTo>
                  <a:cubicBezTo>
                    <a:pt x="1" y="162"/>
                    <a:pt x="1" y="162"/>
                    <a:pt x="1" y="162"/>
                  </a:cubicBezTo>
                  <a:cubicBezTo>
                    <a:pt x="0" y="168"/>
                    <a:pt x="6" y="174"/>
                    <a:pt x="12" y="174"/>
                  </a:cubicBezTo>
                  <a:cubicBezTo>
                    <a:pt x="247" y="174"/>
                    <a:pt x="247" y="174"/>
                    <a:pt x="247" y="174"/>
                  </a:cubicBezTo>
                  <a:cubicBezTo>
                    <a:pt x="253" y="174"/>
                    <a:pt x="258" y="168"/>
                    <a:pt x="258" y="162"/>
                  </a:cubicBezTo>
                  <a:cubicBezTo>
                    <a:pt x="255" y="119"/>
                    <a:pt x="255" y="119"/>
                    <a:pt x="255" y="119"/>
                  </a:cubicBezTo>
                  <a:cubicBezTo>
                    <a:pt x="255" y="112"/>
                    <a:pt x="251" y="103"/>
                    <a:pt x="246" y="99"/>
                  </a:cubicBezTo>
                  <a:close/>
                  <a:moveTo>
                    <a:pt x="159" y="110"/>
                  </a:moveTo>
                  <a:cubicBezTo>
                    <a:pt x="159" y="102"/>
                    <a:pt x="159" y="102"/>
                    <a:pt x="159" y="102"/>
                  </a:cubicBezTo>
                  <a:cubicBezTo>
                    <a:pt x="159" y="102"/>
                    <a:pt x="159" y="101"/>
                    <a:pt x="159" y="101"/>
                  </a:cubicBezTo>
                  <a:cubicBezTo>
                    <a:pt x="160" y="101"/>
                    <a:pt x="160" y="100"/>
                    <a:pt x="160" y="100"/>
                  </a:cubicBezTo>
                  <a:cubicBezTo>
                    <a:pt x="161" y="100"/>
                    <a:pt x="161" y="100"/>
                    <a:pt x="162" y="99"/>
                  </a:cubicBezTo>
                  <a:cubicBezTo>
                    <a:pt x="162" y="99"/>
                    <a:pt x="163" y="99"/>
                    <a:pt x="163" y="99"/>
                  </a:cubicBezTo>
                  <a:cubicBezTo>
                    <a:pt x="185" y="99"/>
                    <a:pt x="185" y="99"/>
                    <a:pt x="185" y="99"/>
                  </a:cubicBezTo>
                  <a:cubicBezTo>
                    <a:pt x="185" y="99"/>
                    <a:pt x="186" y="99"/>
                    <a:pt x="186" y="99"/>
                  </a:cubicBezTo>
                  <a:cubicBezTo>
                    <a:pt x="187" y="100"/>
                    <a:pt x="187" y="100"/>
                    <a:pt x="188" y="100"/>
                  </a:cubicBezTo>
                  <a:cubicBezTo>
                    <a:pt x="188" y="100"/>
                    <a:pt x="188" y="101"/>
                    <a:pt x="189" y="101"/>
                  </a:cubicBezTo>
                  <a:cubicBezTo>
                    <a:pt x="189" y="101"/>
                    <a:pt x="189" y="102"/>
                    <a:pt x="189" y="102"/>
                  </a:cubicBezTo>
                  <a:cubicBezTo>
                    <a:pt x="190" y="110"/>
                    <a:pt x="190" y="110"/>
                    <a:pt x="190" y="110"/>
                  </a:cubicBezTo>
                  <a:cubicBezTo>
                    <a:pt x="190" y="110"/>
                    <a:pt x="190" y="111"/>
                    <a:pt x="189" y="111"/>
                  </a:cubicBezTo>
                  <a:cubicBezTo>
                    <a:pt x="189" y="112"/>
                    <a:pt x="189" y="112"/>
                    <a:pt x="189" y="112"/>
                  </a:cubicBezTo>
                  <a:cubicBezTo>
                    <a:pt x="188" y="113"/>
                    <a:pt x="188" y="113"/>
                    <a:pt x="187" y="113"/>
                  </a:cubicBezTo>
                  <a:cubicBezTo>
                    <a:pt x="187" y="113"/>
                    <a:pt x="186" y="113"/>
                    <a:pt x="186" y="113"/>
                  </a:cubicBezTo>
                  <a:cubicBezTo>
                    <a:pt x="164" y="113"/>
                    <a:pt x="164" y="113"/>
                    <a:pt x="164" y="113"/>
                  </a:cubicBezTo>
                  <a:cubicBezTo>
                    <a:pt x="163" y="113"/>
                    <a:pt x="163" y="113"/>
                    <a:pt x="162" y="113"/>
                  </a:cubicBezTo>
                  <a:cubicBezTo>
                    <a:pt x="162" y="113"/>
                    <a:pt x="161" y="113"/>
                    <a:pt x="161" y="112"/>
                  </a:cubicBezTo>
                  <a:cubicBezTo>
                    <a:pt x="160" y="112"/>
                    <a:pt x="160" y="112"/>
                    <a:pt x="160" y="111"/>
                  </a:cubicBezTo>
                  <a:cubicBezTo>
                    <a:pt x="159" y="111"/>
                    <a:pt x="159" y="110"/>
                    <a:pt x="159" y="110"/>
                  </a:cubicBezTo>
                  <a:close/>
                  <a:moveTo>
                    <a:pt x="144" y="110"/>
                  </a:moveTo>
                  <a:cubicBezTo>
                    <a:pt x="144" y="110"/>
                    <a:pt x="143" y="111"/>
                    <a:pt x="143" y="111"/>
                  </a:cubicBezTo>
                  <a:cubicBezTo>
                    <a:pt x="143" y="112"/>
                    <a:pt x="143" y="112"/>
                    <a:pt x="142" y="112"/>
                  </a:cubicBezTo>
                  <a:cubicBezTo>
                    <a:pt x="142" y="113"/>
                    <a:pt x="141" y="113"/>
                    <a:pt x="141" y="113"/>
                  </a:cubicBezTo>
                  <a:cubicBezTo>
                    <a:pt x="140" y="113"/>
                    <a:pt x="140" y="113"/>
                    <a:pt x="139" y="113"/>
                  </a:cubicBezTo>
                  <a:cubicBezTo>
                    <a:pt x="117" y="113"/>
                    <a:pt x="117" y="113"/>
                    <a:pt x="117" y="113"/>
                  </a:cubicBezTo>
                  <a:cubicBezTo>
                    <a:pt x="117" y="113"/>
                    <a:pt x="116" y="113"/>
                    <a:pt x="116" y="113"/>
                  </a:cubicBezTo>
                  <a:cubicBezTo>
                    <a:pt x="115" y="113"/>
                    <a:pt x="115" y="113"/>
                    <a:pt x="114" y="112"/>
                  </a:cubicBezTo>
                  <a:cubicBezTo>
                    <a:pt x="114" y="112"/>
                    <a:pt x="114" y="112"/>
                    <a:pt x="114" y="111"/>
                  </a:cubicBezTo>
                  <a:cubicBezTo>
                    <a:pt x="113" y="111"/>
                    <a:pt x="113" y="110"/>
                    <a:pt x="113" y="110"/>
                  </a:cubicBezTo>
                  <a:cubicBezTo>
                    <a:pt x="113" y="102"/>
                    <a:pt x="113" y="102"/>
                    <a:pt x="113" y="102"/>
                  </a:cubicBezTo>
                  <a:cubicBezTo>
                    <a:pt x="113" y="102"/>
                    <a:pt x="113" y="101"/>
                    <a:pt x="114" y="101"/>
                  </a:cubicBezTo>
                  <a:cubicBezTo>
                    <a:pt x="114" y="101"/>
                    <a:pt x="114" y="100"/>
                    <a:pt x="115" y="100"/>
                  </a:cubicBezTo>
                  <a:cubicBezTo>
                    <a:pt x="115" y="100"/>
                    <a:pt x="115" y="100"/>
                    <a:pt x="116" y="99"/>
                  </a:cubicBezTo>
                  <a:cubicBezTo>
                    <a:pt x="116" y="99"/>
                    <a:pt x="117" y="99"/>
                    <a:pt x="118" y="99"/>
                  </a:cubicBezTo>
                  <a:cubicBezTo>
                    <a:pt x="139" y="99"/>
                    <a:pt x="139" y="99"/>
                    <a:pt x="139" y="99"/>
                  </a:cubicBezTo>
                  <a:cubicBezTo>
                    <a:pt x="140" y="99"/>
                    <a:pt x="140" y="99"/>
                    <a:pt x="141" y="99"/>
                  </a:cubicBezTo>
                  <a:cubicBezTo>
                    <a:pt x="141" y="100"/>
                    <a:pt x="142" y="100"/>
                    <a:pt x="142" y="100"/>
                  </a:cubicBezTo>
                  <a:cubicBezTo>
                    <a:pt x="143" y="100"/>
                    <a:pt x="143" y="101"/>
                    <a:pt x="143" y="101"/>
                  </a:cubicBezTo>
                  <a:cubicBezTo>
                    <a:pt x="143" y="101"/>
                    <a:pt x="143" y="102"/>
                    <a:pt x="143" y="102"/>
                  </a:cubicBezTo>
                  <a:lnTo>
                    <a:pt x="144" y="110"/>
                  </a:lnTo>
                  <a:close/>
                  <a:moveTo>
                    <a:pt x="97" y="111"/>
                  </a:moveTo>
                  <a:cubicBezTo>
                    <a:pt x="97" y="112"/>
                    <a:pt x="97" y="112"/>
                    <a:pt x="96" y="112"/>
                  </a:cubicBezTo>
                  <a:cubicBezTo>
                    <a:pt x="96" y="113"/>
                    <a:pt x="95" y="113"/>
                    <a:pt x="95" y="113"/>
                  </a:cubicBezTo>
                  <a:cubicBezTo>
                    <a:pt x="94" y="113"/>
                    <a:pt x="94" y="113"/>
                    <a:pt x="93" y="113"/>
                  </a:cubicBezTo>
                  <a:cubicBezTo>
                    <a:pt x="71" y="113"/>
                    <a:pt x="71" y="113"/>
                    <a:pt x="71" y="113"/>
                  </a:cubicBezTo>
                  <a:cubicBezTo>
                    <a:pt x="71" y="113"/>
                    <a:pt x="70" y="113"/>
                    <a:pt x="70" y="113"/>
                  </a:cubicBezTo>
                  <a:cubicBezTo>
                    <a:pt x="69" y="113"/>
                    <a:pt x="69" y="113"/>
                    <a:pt x="68" y="112"/>
                  </a:cubicBezTo>
                  <a:cubicBezTo>
                    <a:pt x="68" y="112"/>
                    <a:pt x="68" y="112"/>
                    <a:pt x="67" y="111"/>
                  </a:cubicBezTo>
                  <a:cubicBezTo>
                    <a:pt x="67" y="111"/>
                    <a:pt x="67" y="110"/>
                    <a:pt x="67" y="110"/>
                  </a:cubicBezTo>
                  <a:cubicBezTo>
                    <a:pt x="68" y="102"/>
                    <a:pt x="68" y="102"/>
                    <a:pt x="68" y="102"/>
                  </a:cubicBezTo>
                  <a:cubicBezTo>
                    <a:pt x="68" y="102"/>
                    <a:pt x="68" y="101"/>
                    <a:pt x="68" y="101"/>
                  </a:cubicBezTo>
                  <a:cubicBezTo>
                    <a:pt x="68" y="101"/>
                    <a:pt x="69" y="100"/>
                    <a:pt x="69" y="100"/>
                  </a:cubicBezTo>
                  <a:cubicBezTo>
                    <a:pt x="69" y="100"/>
                    <a:pt x="70" y="100"/>
                    <a:pt x="70" y="99"/>
                  </a:cubicBezTo>
                  <a:cubicBezTo>
                    <a:pt x="71" y="99"/>
                    <a:pt x="71" y="99"/>
                    <a:pt x="72" y="99"/>
                  </a:cubicBezTo>
                  <a:cubicBezTo>
                    <a:pt x="94" y="99"/>
                    <a:pt x="94" y="99"/>
                    <a:pt x="94" y="99"/>
                  </a:cubicBezTo>
                  <a:cubicBezTo>
                    <a:pt x="94" y="99"/>
                    <a:pt x="95" y="99"/>
                    <a:pt x="95" y="99"/>
                  </a:cubicBezTo>
                  <a:cubicBezTo>
                    <a:pt x="96" y="100"/>
                    <a:pt x="96" y="100"/>
                    <a:pt x="97" y="100"/>
                  </a:cubicBezTo>
                  <a:cubicBezTo>
                    <a:pt x="97" y="100"/>
                    <a:pt x="97" y="101"/>
                    <a:pt x="97" y="101"/>
                  </a:cubicBezTo>
                  <a:cubicBezTo>
                    <a:pt x="98" y="101"/>
                    <a:pt x="98" y="102"/>
                    <a:pt x="98" y="102"/>
                  </a:cubicBezTo>
                  <a:cubicBezTo>
                    <a:pt x="97" y="110"/>
                    <a:pt x="97" y="110"/>
                    <a:pt x="97" y="110"/>
                  </a:cubicBezTo>
                  <a:cubicBezTo>
                    <a:pt x="97" y="110"/>
                    <a:pt x="97" y="111"/>
                    <a:pt x="97" y="111"/>
                  </a:cubicBezTo>
                  <a:close/>
                  <a:moveTo>
                    <a:pt x="69" y="75"/>
                  </a:moveTo>
                  <a:cubicBezTo>
                    <a:pt x="69" y="75"/>
                    <a:pt x="70" y="75"/>
                    <a:pt x="70" y="74"/>
                  </a:cubicBezTo>
                  <a:cubicBezTo>
                    <a:pt x="70" y="74"/>
                    <a:pt x="70" y="74"/>
                    <a:pt x="71" y="73"/>
                  </a:cubicBezTo>
                  <a:cubicBezTo>
                    <a:pt x="71" y="73"/>
                    <a:pt x="72" y="73"/>
                    <a:pt x="72" y="73"/>
                  </a:cubicBezTo>
                  <a:cubicBezTo>
                    <a:pt x="73" y="73"/>
                    <a:pt x="73" y="73"/>
                    <a:pt x="74" y="73"/>
                  </a:cubicBezTo>
                  <a:cubicBezTo>
                    <a:pt x="95" y="73"/>
                    <a:pt x="95" y="73"/>
                    <a:pt x="95" y="73"/>
                  </a:cubicBezTo>
                  <a:cubicBezTo>
                    <a:pt x="95" y="73"/>
                    <a:pt x="96" y="73"/>
                    <a:pt x="96" y="73"/>
                  </a:cubicBezTo>
                  <a:cubicBezTo>
                    <a:pt x="97" y="73"/>
                    <a:pt x="97" y="73"/>
                    <a:pt x="97" y="73"/>
                  </a:cubicBezTo>
                  <a:cubicBezTo>
                    <a:pt x="98" y="74"/>
                    <a:pt x="98" y="74"/>
                    <a:pt x="98" y="74"/>
                  </a:cubicBezTo>
                  <a:cubicBezTo>
                    <a:pt x="99" y="75"/>
                    <a:pt x="99" y="75"/>
                    <a:pt x="99" y="75"/>
                  </a:cubicBezTo>
                  <a:cubicBezTo>
                    <a:pt x="98" y="83"/>
                    <a:pt x="98" y="83"/>
                    <a:pt x="98" y="83"/>
                  </a:cubicBezTo>
                  <a:cubicBezTo>
                    <a:pt x="98" y="83"/>
                    <a:pt x="98" y="84"/>
                    <a:pt x="98" y="84"/>
                  </a:cubicBezTo>
                  <a:cubicBezTo>
                    <a:pt x="98" y="84"/>
                    <a:pt x="97" y="85"/>
                    <a:pt x="97" y="85"/>
                  </a:cubicBezTo>
                  <a:cubicBezTo>
                    <a:pt x="97" y="85"/>
                    <a:pt x="96" y="85"/>
                    <a:pt x="96" y="85"/>
                  </a:cubicBezTo>
                  <a:cubicBezTo>
                    <a:pt x="95" y="86"/>
                    <a:pt x="95" y="86"/>
                    <a:pt x="94" y="86"/>
                  </a:cubicBezTo>
                  <a:cubicBezTo>
                    <a:pt x="73" y="86"/>
                    <a:pt x="73" y="86"/>
                    <a:pt x="73" y="86"/>
                  </a:cubicBezTo>
                  <a:cubicBezTo>
                    <a:pt x="72" y="86"/>
                    <a:pt x="72" y="86"/>
                    <a:pt x="71" y="85"/>
                  </a:cubicBezTo>
                  <a:cubicBezTo>
                    <a:pt x="71" y="85"/>
                    <a:pt x="70" y="85"/>
                    <a:pt x="70" y="85"/>
                  </a:cubicBezTo>
                  <a:cubicBezTo>
                    <a:pt x="70" y="85"/>
                    <a:pt x="69" y="84"/>
                    <a:pt x="69" y="84"/>
                  </a:cubicBezTo>
                  <a:cubicBezTo>
                    <a:pt x="69" y="84"/>
                    <a:pt x="69" y="83"/>
                    <a:pt x="69" y="83"/>
                  </a:cubicBezTo>
                  <a:lnTo>
                    <a:pt x="69" y="75"/>
                  </a:lnTo>
                  <a:close/>
                  <a:moveTo>
                    <a:pt x="140" y="73"/>
                  </a:moveTo>
                  <a:cubicBezTo>
                    <a:pt x="141" y="73"/>
                    <a:pt x="141" y="73"/>
                    <a:pt x="142" y="73"/>
                  </a:cubicBezTo>
                  <a:cubicBezTo>
                    <a:pt x="142" y="74"/>
                    <a:pt x="142" y="74"/>
                    <a:pt x="143" y="74"/>
                  </a:cubicBezTo>
                  <a:cubicBezTo>
                    <a:pt x="143" y="75"/>
                    <a:pt x="143" y="75"/>
                    <a:pt x="143" y="75"/>
                  </a:cubicBezTo>
                  <a:cubicBezTo>
                    <a:pt x="143" y="83"/>
                    <a:pt x="143" y="83"/>
                    <a:pt x="143" y="83"/>
                  </a:cubicBezTo>
                  <a:cubicBezTo>
                    <a:pt x="143" y="83"/>
                    <a:pt x="143" y="84"/>
                    <a:pt x="143" y="84"/>
                  </a:cubicBezTo>
                  <a:cubicBezTo>
                    <a:pt x="143" y="84"/>
                    <a:pt x="142" y="85"/>
                    <a:pt x="142" y="85"/>
                  </a:cubicBezTo>
                  <a:cubicBezTo>
                    <a:pt x="142" y="85"/>
                    <a:pt x="141" y="85"/>
                    <a:pt x="141" y="85"/>
                  </a:cubicBezTo>
                  <a:cubicBezTo>
                    <a:pt x="140" y="86"/>
                    <a:pt x="140" y="86"/>
                    <a:pt x="139" y="86"/>
                  </a:cubicBezTo>
                  <a:cubicBezTo>
                    <a:pt x="118" y="86"/>
                    <a:pt x="118" y="86"/>
                    <a:pt x="118" y="86"/>
                  </a:cubicBezTo>
                  <a:cubicBezTo>
                    <a:pt x="117" y="86"/>
                    <a:pt x="117" y="86"/>
                    <a:pt x="116" y="85"/>
                  </a:cubicBezTo>
                  <a:cubicBezTo>
                    <a:pt x="116" y="85"/>
                    <a:pt x="115" y="85"/>
                    <a:pt x="115" y="85"/>
                  </a:cubicBezTo>
                  <a:cubicBezTo>
                    <a:pt x="114" y="85"/>
                    <a:pt x="114" y="84"/>
                    <a:pt x="114" y="84"/>
                  </a:cubicBezTo>
                  <a:cubicBezTo>
                    <a:pt x="114" y="84"/>
                    <a:pt x="114" y="83"/>
                    <a:pt x="114" y="83"/>
                  </a:cubicBezTo>
                  <a:cubicBezTo>
                    <a:pt x="114" y="75"/>
                    <a:pt x="114" y="75"/>
                    <a:pt x="114" y="75"/>
                  </a:cubicBezTo>
                  <a:cubicBezTo>
                    <a:pt x="114" y="75"/>
                    <a:pt x="114" y="75"/>
                    <a:pt x="114" y="74"/>
                  </a:cubicBezTo>
                  <a:cubicBezTo>
                    <a:pt x="114" y="74"/>
                    <a:pt x="115" y="74"/>
                    <a:pt x="115" y="73"/>
                  </a:cubicBezTo>
                  <a:cubicBezTo>
                    <a:pt x="115" y="73"/>
                    <a:pt x="116" y="73"/>
                    <a:pt x="116" y="73"/>
                  </a:cubicBezTo>
                  <a:cubicBezTo>
                    <a:pt x="117" y="73"/>
                    <a:pt x="117" y="73"/>
                    <a:pt x="118" y="73"/>
                  </a:cubicBezTo>
                  <a:cubicBezTo>
                    <a:pt x="139" y="73"/>
                    <a:pt x="139" y="73"/>
                    <a:pt x="139" y="73"/>
                  </a:cubicBezTo>
                  <a:cubicBezTo>
                    <a:pt x="139" y="73"/>
                    <a:pt x="140" y="73"/>
                    <a:pt x="140" y="73"/>
                  </a:cubicBezTo>
                  <a:close/>
                  <a:moveTo>
                    <a:pt x="188" y="84"/>
                  </a:moveTo>
                  <a:cubicBezTo>
                    <a:pt x="187" y="84"/>
                    <a:pt x="187" y="85"/>
                    <a:pt x="187" y="85"/>
                  </a:cubicBezTo>
                  <a:cubicBezTo>
                    <a:pt x="186" y="85"/>
                    <a:pt x="186" y="85"/>
                    <a:pt x="186" y="85"/>
                  </a:cubicBezTo>
                  <a:cubicBezTo>
                    <a:pt x="185" y="86"/>
                    <a:pt x="184" y="86"/>
                    <a:pt x="184" y="86"/>
                  </a:cubicBezTo>
                  <a:cubicBezTo>
                    <a:pt x="163" y="86"/>
                    <a:pt x="163" y="86"/>
                    <a:pt x="163" y="86"/>
                  </a:cubicBezTo>
                  <a:cubicBezTo>
                    <a:pt x="162" y="86"/>
                    <a:pt x="162" y="86"/>
                    <a:pt x="161" y="85"/>
                  </a:cubicBezTo>
                  <a:cubicBezTo>
                    <a:pt x="161" y="85"/>
                    <a:pt x="160" y="85"/>
                    <a:pt x="160" y="85"/>
                  </a:cubicBezTo>
                  <a:cubicBezTo>
                    <a:pt x="159" y="85"/>
                    <a:pt x="159" y="84"/>
                    <a:pt x="159" y="84"/>
                  </a:cubicBezTo>
                  <a:cubicBezTo>
                    <a:pt x="159" y="84"/>
                    <a:pt x="158" y="83"/>
                    <a:pt x="158" y="83"/>
                  </a:cubicBezTo>
                  <a:cubicBezTo>
                    <a:pt x="158" y="75"/>
                    <a:pt x="158" y="75"/>
                    <a:pt x="158" y="75"/>
                  </a:cubicBezTo>
                  <a:cubicBezTo>
                    <a:pt x="158" y="75"/>
                    <a:pt x="158" y="75"/>
                    <a:pt x="158" y="74"/>
                  </a:cubicBezTo>
                  <a:cubicBezTo>
                    <a:pt x="159" y="74"/>
                    <a:pt x="159" y="74"/>
                    <a:pt x="159" y="73"/>
                  </a:cubicBezTo>
                  <a:cubicBezTo>
                    <a:pt x="160" y="73"/>
                    <a:pt x="160" y="73"/>
                    <a:pt x="161" y="73"/>
                  </a:cubicBezTo>
                  <a:cubicBezTo>
                    <a:pt x="161" y="73"/>
                    <a:pt x="162" y="73"/>
                    <a:pt x="162" y="73"/>
                  </a:cubicBezTo>
                  <a:cubicBezTo>
                    <a:pt x="183" y="73"/>
                    <a:pt x="183" y="73"/>
                    <a:pt x="183" y="73"/>
                  </a:cubicBezTo>
                  <a:cubicBezTo>
                    <a:pt x="184" y="73"/>
                    <a:pt x="184" y="73"/>
                    <a:pt x="185" y="73"/>
                  </a:cubicBezTo>
                  <a:cubicBezTo>
                    <a:pt x="185" y="73"/>
                    <a:pt x="186" y="73"/>
                    <a:pt x="186" y="73"/>
                  </a:cubicBezTo>
                  <a:cubicBezTo>
                    <a:pt x="186" y="74"/>
                    <a:pt x="187" y="74"/>
                    <a:pt x="187" y="74"/>
                  </a:cubicBezTo>
                  <a:cubicBezTo>
                    <a:pt x="187" y="75"/>
                    <a:pt x="187" y="75"/>
                    <a:pt x="187" y="75"/>
                  </a:cubicBezTo>
                  <a:cubicBezTo>
                    <a:pt x="188" y="83"/>
                    <a:pt x="188" y="83"/>
                    <a:pt x="188" y="83"/>
                  </a:cubicBezTo>
                  <a:cubicBezTo>
                    <a:pt x="188" y="83"/>
                    <a:pt x="188" y="84"/>
                    <a:pt x="188" y="84"/>
                  </a:cubicBezTo>
                  <a:close/>
                  <a:moveTo>
                    <a:pt x="69" y="142"/>
                  </a:moveTo>
                  <a:cubicBezTo>
                    <a:pt x="69" y="142"/>
                    <a:pt x="68" y="142"/>
                    <a:pt x="68" y="142"/>
                  </a:cubicBezTo>
                  <a:cubicBezTo>
                    <a:pt x="67" y="142"/>
                    <a:pt x="67" y="142"/>
                    <a:pt x="66" y="141"/>
                  </a:cubicBezTo>
                  <a:cubicBezTo>
                    <a:pt x="66" y="141"/>
                    <a:pt x="66" y="141"/>
                    <a:pt x="65" y="140"/>
                  </a:cubicBezTo>
                  <a:cubicBezTo>
                    <a:pt x="65" y="140"/>
                    <a:pt x="65" y="139"/>
                    <a:pt x="65" y="139"/>
                  </a:cubicBezTo>
                  <a:cubicBezTo>
                    <a:pt x="66" y="132"/>
                    <a:pt x="66" y="132"/>
                    <a:pt x="66" y="132"/>
                  </a:cubicBezTo>
                  <a:cubicBezTo>
                    <a:pt x="66" y="131"/>
                    <a:pt x="66" y="131"/>
                    <a:pt x="66" y="131"/>
                  </a:cubicBezTo>
                  <a:cubicBezTo>
                    <a:pt x="66" y="130"/>
                    <a:pt x="66" y="130"/>
                    <a:pt x="66" y="130"/>
                  </a:cubicBezTo>
                  <a:cubicBezTo>
                    <a:pt x="66" y="129"/>
                    <a:pt x="67" y="129"/>
                    <a:pt x="67" y="128"/>
                  </a:cubicBezTo>
                  <a:cubicBezTo>
                    <a:pt x="68" y="128"/>
                    <a:pt x="68" y="128"/>
                    <a:pt x="69" y="128"/>
                  </a:cubicBezTo>
                  <a:cubicBezTo>
                    <a:pt x="69" y="128"/>
                    <a:pt x="70" y="127"/>
                    <a:pt x="70" y="127"/>
                  </a:cubicBezTo>
                  <a:cubicBezTo>
                    <a:pt x="93" y="127"/>
                    <a:pt x="93" y="127"/>
                    <a:pt x="93" y="127"/>
                  </a:cubicBezTo>
                  <a:cubicBezTo>
                    <a:pt x="93" y="127"/>
                    <a:pt x="94" y="128"/>
                    <a:pt x="94" y="128"/>
                  </a:cubicBezTo>
                  <a:cubicBezTo>
                    <a:pt x="95" y="128"/>
                    <a:pt x="95" y="128"/>
                    <a:pt x="96" y="128"/>
                  </a:cubicBezTo>
                  <a:cubicBezTo>
                    <a:pt x="96" y="129"/>
                    <a:pt x="96" y="129"/>
                    <a:pt x="96" y="130"/>
                  </a:cubicBezTo>
                  <a:cubicBezTo>
                    <a:pt x="97" y="130"/>
                    <a:pt x="97" y="130"/>
                    <a:pt x="97" y="131"/>
                  </a:cubicBezTo>
                  <a:cubicBezTo>
                    <a:pt x="97" y="139"/>
                    <a:pt x="97" y="139"/>
                    <a:pt x="97" y="139"/>
                  </a:cubicBezTo>
                  <a:cubicBezTo>
                    <a:pt x="96" y="139"/>
                    <a:pt x="96" y="140"/>
                    <a:pt x="96" y="140"/>
                  </a:cubicBezTo>
                  <a:cubicBezTo>
                    <a:pt x="96" y="141"/>
                    <a:pt x="96" y="141"/>
                    <a:pt x="95" y="141"/>
                  </a:cubicBezTo>
                  <a:cubicBezTo>
                    <a:pt x="95" y="142"/>
                    <a:pt x="94" y="142"/>
                    <a:pt x="94" y="142"/>
                  </a:cubicBezTo>
                  <a:cubicBezTo>
                    <a:pt x="93" y="142"/>
                    <a:pt x="93" y="142"/>
                    <a:pt x="92" y="142"/>
                  </a:cubicBezTo>
                  <a:lnTo>
                    <a:pt x="69" y="142"/>
                  </a:lnTo>
                  <a:close/>
                  <a:moveTo>
                    <a:pt x="117" y="142"/>
                  </a:moveTo>
                  <a:cubicBezTo>
                    <a:pt x="116" y="142"/>
                    <a:pt x="116" y="142"/>
                    <a:pt x="115" y="142"/>
                  </a:cubicBezTo>
                  <a:cubicBezTo>
                    <a:pt x="115" y="142"/>
                    <a:pt x="114" y="142"/>
                    <a:pt x="114" y="141"/>
                  </a:cubicBezTo>
                  <a:cubicBezTo>
                    <a:pt x="114" y="141"/>
                    <a:pt x="113" y="141"/>
                    <a:pt x="113" y="140"/>
                  </a:cubicBezTo>
                  <a:cubicBezTo>
                    <a:pt x="113" y="140"/>
                    <a:pt x="113" y="139"/>
                    <a:pt x="113" y="139"/>
                  </a:cubicBezTo>
                  <a:cubicBezTo>
                    <a:pt x="113" y="131"/>
                    <a:pt x="113" y="131"/>
                    <a:pt x="113" y="131"/>
                  </a:cubicBezTo>
                  <a:cubicBezTo>
                    <a:pt x="113" y="130"/>
                    <a:pt x="113" y="130"/>
                    <a:pt x="113" y="130"/>
                  </a:cubicBezTo>
                  <a:cubicBezTo>
                    <a:pt x="113" y="129"/>
                    <a:pt x="114" y="129"/>
                    <a:pt x="114" y="128"/>
                  </a:cubicBezTo>
                  <a:cubicBezTo>
                    <a:pt x="115" y="128"/>
                    <a:pt x="115" y="128"/>
                    <a:pt x="116" y="128"/>
                  </a:cubicBezTo>
                  <a:cubicBezTo>
                    <a:pt x="116" y="128"/>
                    <a:pt x="117" y="127"/>
                    <a:pt x="117" y="127"/>
                  </a:cubicBezTo>
                  <a:cubicBezTo>
                    <a:pt x="140" y="127"/>
                    <a:pt x="140" y="127"/>
                    <a:pt x="140" y="127"/>
                  </a:cubicBezTo>
                  <a:cubicBezTo>
                    <a:pt x="140" y="127"/>
                    <a:pt x="141" y="128"/>
                    <a:pt x="141" y="128"/>
                  </a:cubicBezTo>
                  <a:cubicBezTo>
                    <a:pt x="142" y="128"/>
                    <a:pt x="142" y="128"/>
                    <a:pt x="143" y="128"/>
                  </a:cubicBezTo>
                  <a:cubicBezTo>
                    <a:pt x="143" y="129"/>
                    <a:pt x="143" y="129"/>
                    <a:pt x="144" y="130"/>
                  </a:cubicBezTo>
                  <a:cubicBezTo>
                    <a:pt x="144" y="130"/>
                    <a:pt x="144" y="130"/>
                    <a:pt x="144" y="131"/>
                  </a:cubicBezTo>
                  <a:cubicBezTo>
                    <a:pt x="144" y="139"/>
                    <a:pt x="144" y="139"/>
                    <a:pt x="144" y="139"/>
                  </a:cubicBezTo>
                  <a:cubicBezTo>
                    <a:pt x="144" y="139"/>
                    <a:pt x="144" y="140"/>
                    <a:pt x="144" y="140"/>
                  </a:cubicBezTo>
                  <a:cubicBezTo>
                    <a:pt x="143" y="141"/>
                    <a:pt x="143" y="141"/>
                    <a:pt x="143" y="141"/>
                  </a:cubicBezTo>
                  <a:cubicBezTo>
                    <a:pt x="142" y="142"/>
                    <a:pt x="142" y="142"/>
                    <a:pt x="141" y="142"/>
                  </a:cubicBezTo>
                  <a:cubicBezTo>
                    <a:pt x="141" y="142"/>
                    <a:pt x="140" y="142"/>
                    <a:pt x="140" y="142"/>
                  </a:cubicBezTo>
                  <a:lnTo>
                    <a:pt x="117" y="142"/>
                  </a:lnTo>
                  <a:close/>
                  <a:moveTo>
                    <a:pt x="165" y="142"/>
                  </a:moveTo>
                  <a:cubicBezTo>
                    <a:pt x="164" y="142"/>
                    <a:pt x="164" y="142"/>
                    <a:pt x="163" y="142"/>
                  </a:cubicBezTo>
                  <a:cubicBezTo>
                    <a:pt x="163" y="142"/>
                    <a:pt x="162" y="142"/>
                    <a:pt x="162" y="141"/>
                  </a:cubicBezTo>
                  <a:cubicBezTo>
                    <a:pt x="161" y="141"/>
                    <a:pt x="161" y="141"/>
                    <a:pt x="161" y="140"/>
                  </a:cubicBezTo>
                  <a:cubicBezTo>
                    <a:pt x="160" y="140"/>
                    <a:pt x="160" y="139"/>
                    <a:pt x="160" y="139"/>
                  </a:cubicBezTo>
                  <a:cubicBezTo>
                    <a:pt x="160" y="131"/>
                    <a:pt x="160" y="131"/>
                    <a:pt x="160" y="131"/>
                  </a:cubicBezTo>
                  <a:cubicBezTo>
                    <a:pt x="160" y="130"/>
                    <a:pt x="160" y="130"/>
                    <a:pt x="160" y="130"/>
                  </a:cubicBezTo>
                  <a:cubicBezTo>
                    <a:pt x="161" y="129"/>
                    <a:pt x="161" y="129"/>
                    <a:pt x="161" y="128"/>
                  </a:cubicBezTo>
                  <a:cubicBezTo>
                    <a:pt x="162" y="128"/>
                    <a:pt x="162" y="128"/>
                    <a:pt x="163" y="128"/>
                  </a:cubicBezTo>
                  <a:cubicBezTo>
                    <a:pt x="163" y="128"/>
                    <a:pt x="164" y="127"/>
                    <a:pt x="164" y="127"/>
                  </a:cubicBezTo>
                  <a:cubicBezTo>
                    <a:pt x="186" y="127"/>
                    <a:pt x="186" y="127"/>
                    <a:pt x="186" y="127"/>
                  </a:cubicBezTo>
                  <a:cubicBezTo>
                    <a:pt x="187" y="127"/>
                    <a:pt x="188" y="128"/>
                    <a:pt x="188" y="128"/>
                  </a:cubicBezTo>
                  <a:cubicBezTo>
                    <a:pt x="189" y="128"/>
                    <a:pt x="189" y="128"/>
                    <a:pt x="190" y="128"/>
                  </a:cubicBezTo>
                  <a:cubicBezTo>
                    <a:pt x="190" y="129"/>
                    <a:pt x="190" y="129"/>
                    <a:pt x="191" y="130"/>
                  </a:cubicBezTo>
                  <a:cubicBezTo>
                    <a:pt x="191" y="130"/>
                    <a:pt x="191" y="130"/>
                    <a:pt x="191" y="131"/>
                  </a:cubicBezTo>
                  <a:cubicBezTo>
                    <a:pt x="191" y="132"/>
                    <a:pt x="191" y="132"/>
                    <a:pt x="191" y="132"/>
                  </a:cubicBezTo>
                  <a:cubicBezTo>
                    <a:pt x="192" y="139"/>
                    <a:pt x="192" y="139"/>
                    <a:pt x="192" y="139"/>
                  </a:cubicBezTo>
                  <a:cubicBezTo>
                    <a:pt x="192" y="139"/>
                    <a:pt x="191" y="140"/>
                    <a:pt x="191" y="140"/>
                  </a:cubicBezTo>
                  <a:cubicBezTo>
                    <a:pt x="191" y="141"/>
                    <a:pt x="191" y="141"/>
                    <a:pt x="190" y="141"/>
                  </a:cubicBezTo>
                  <a:cubicBezTo>
                    <a:pt x="190" y="142"/>
                    <a:pt x="190" y="142"/>
                    <a:pt x="189" y="142"/>
                  </a:cubicBezTo>
                  <a:cubicBezTo>
                    <a:pt x="189" y="142"/>
                    <a:pt x="188" y="142"/>
                    <a:pt x="187" y="142"/>
                  </a:cubicBezTo>
                  <a:lnTo>
                    <a:pt x="165"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grpSp>
      <p:sp>
        <p:nvSpPr>
          <p:cNvPr id="22" name="椭圆 21"/>
          <p:cNvSpPr/>
          <p:nvPr/>
        </p:nvSpPr>
        <p:spPr bwMode="auto">
          <a:xfrm>
            <a:off x="5158979" y="2613261"/>
            <a:ext cx="703659" cy="703660"/>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grpSp>
        <p:nvGrpSpPr>
          <p:cNvPr id="23" name="组合 22"/>
          <p:cNvGrpSpPr/>
          <p:nvPr/>
        </p:nvGrpSpPr>
        <p:grpSpPr bwMode="auto">
          <a:xfrm>
            <a:off x="5302245" y="2839455"/>
            <a:ext cx="389341" cy="313262"/>
            <a:chOff x="3836988" y="3163888"/>
            <a:chExt cx="276225" cy="222249"/>
          </a:xfrm>
          <a:solidFill>
            <a:schemeClr val="bg1"/>
          </a:solidFill>
        </p:grpSpPr>
        <p:sp>
          <p:nvSpPr>
            <p:cNvPr id="24" name="Oval 298"/>
            <p:cNvSpPr>
              <a:spLocks noChangeArrowheads="1"/>
            </p:cNvSpPr>
            <p:nvPr/>
          </p:nvSpPr>
          <p:spPr bwMode="auto">
            <a:xfrm>
              <a:off x="3944938" y="3346450"/>
              <a:ext cx="39688" cy="396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25" name="Oval 299"/>
            <p:cNvSpPr>
              <a:spLocks noChangeArrowheads="1"/>
            </p:cNvSpPr>
            <p:nvPr/>
          </p:nvSpPr>
          <p:spPr bwMode="auto">
            <a:xfrm>
              <a:off x="4038601" y="3346450"/>
              <a:ext cx="39688" cy="396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26" name="Freeform 300"/>
            <p:cNvSpPr>
              <a:spLocks/>
            </p:cNvSpPr>
            <p:nvPr/>
          </p:nvSpPr>
          <p:spPr bwMode="auto">
            <a:xfrm>
              <a:off x="3836988" y="3163888"/>
              <a:ext cx="254000" cy="166687"/>
            </a:xfrm>
            <a:custGeom>
              <a:avLst/>
              <a:gdLst>
                <a:gd name="T0" fmla="*/ 256 w 266"/>
                <a:gd name="T1" fmla="*/ 153 h 174"/>
                <a:gd name="T2" fmla="*/ 113 w 266"/>
                <a:gd name="T3" fmla="*/ 153 h 174"/>
                <a:gd name="T4" fmla="*/ 64 w 266"/>
                <a:gd name="T5" fmla="*/ 7 h 174"/>
                <a:gd name="T6" fmla="*/ 54 w 266"/>
                <a:gd name="T7" fmla="*/ 0 h 174"/>
                <a:gd name="T8" fmla="*/ 11 w 266"/>
                <a:gd name="T9" fmla="*/ 0 h 174"/>
                <a:gd name="T10" fmla="*/ 0 w 266"/>
                <a:gd name="T11" fmla="*/ 10 h 174"/>
                <a:gd name="T12" fmla="*/ 11 w 266"/>
                <a:gd name="T13" fmla="*/ 21 h 174"/>
                <a:gd name="T14" fmla="*/ 47 w 266"/>
                <a:gd name="T15" fmla="*/ 21 h 174"/>
                <a:gd name="T16" fmla="*/ 96 w 266"/>
                <a:gd name="T17" fmla="*/ 167 h 174"/>
                <a:gd name="T18" fmla="*/ 106 w 266"/>
                <a:gd name="T19" fmla="*/ 174 h 174"/>
                <a:gd name="T20" fmla="*/ 256 w 266"/>
                <a:gd name="T21" fmla="*/ 174 h 174"/>
                <a:gd name="T22" fmla="*/ 266 w 266"/>
                <a:gd name="T23" fmla="*/ 164 h 174"/>
                <a:gd name="T24" fmla="*/ 256 w 266"/>
                <a:gd name="T25" fmla="*/ 15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174">
                  <a:moveTo>
                    <a:pt x="256" y="153"/>
                  </a:moveTo>
                  <a:cubicBezTo>
                    <a:pt x="113" y="153"/>
                    <a:pt x="113" y="153"/>
                    <a:pt x="113" y="153"/>
                  </a:cubicBezTo>
                  <a:cubicBezTo>
                    <a:pt x="64" y="7"/>
                    <a:pt x="64" y="7"/>
                    <a:pt x="64" y="7"/>
                  </a:cubicBezTo>
                  <a:cubicBezTo>
                    <a:pt x="63" y="3"/>
                    <a:pt x="59" y="0"/>
                    <a:pt x="54" y="0"/>
                  </a:cubicBezTo>
                  <a:cubicBezTo>
                    <a:pt x="11" y="0"/>
                    <a:pt x="11" y="0"/>
                    <a:pt x="11" y="0"/>
                  </a:cubicBezTo>
                  <a:cubicBezTo>
                    <a:pt x="5" y="0"/>
                    <a:pt x="0" y="5"/>
                    <a:pt x="0" y="10"/>
                  </a:cubicBezTo>
                  <a:cubicBezTo>
                    <a:pt x="0" y="16"/>
                    <a:pt x="5" y="21"/>
                    <a:pt x="11" y="21"/>
                  </a:cubicBezTo>
                  <a:cubicBezTo>
                    <a:pt x="47" y="21"/>
                    <a:pt x="47" y="21"/>
                    <a:pt x="47" y="21"/>
                  </a:cubicBezTo>
                  <a:cubicBezTo>
                    <a:pt x="96" y="167"/>
                    <a:pt x="96" y="167"/>
                    <a:pt x="96" y="167"/>
                  </a:cubicBezTo>
                  <a:cubicBezTo>
                    <a:pt x="97" y="171"/>
                    <a:pt x="101" y="174"/>
                    <a:pt x="106" y="174"/>
                  </a:cubicBezTo>
                  <a:cubicBezTo>
                    <a:pt x="256" y="174"/>
                    <a:pt x="256" y="174"/>
                    <a:pt x="256" y="174"/>
                  </a:cubicBezTo>
                  <a:cubicBezTo>
                    <a:pt x="262" y="174"/>
                    <a:pt x="266" y="169"/>
                    <a:pt x="266" y="164"/>
                  </a:cubicBezTo>
                  <a:cubicBezTo>
                    <a:pt x="266" y="158"/>
                    <a:pt x="262" y="153"/>
                    <a:pt x="256"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27" name="Freeform 301"/>
            <p:cNvSpPr>
              <a:spLocks noEditPoints="1"/>
            </p:cNvSpPr>
            <p:nvPr/>
          </p:nvSpPr>
          <p:spPr bwMode="auto">
            <a:xfrm>
              <a:off x="3925888" y="3187700"/>
              <a:ext cx="187325" cy="106362"/>
            </a:xfrm>
            <a:custGeom>
              <a:avLst/>
              <a:gdLst>
                <a:gd name="T0" fmla="*/ 185 w 195"/>
                <a:gd name="T1" fmla="*/ 16 h 111"/>
                <a:gd name="T2" fmla="*/ 9 w 195"/>
                <a:gd name="T3" fmla="*/ 0 h 111"/>
                <a:gd name="T4" fmla="*/ 1 w 195"/>
                <a:gd name="T5" fmla="*/ 9 h 111"/>
                <a:gd name="T6" fmla="*/ 32 w 195"/>
                <a:gd name="T7" fmla="*/ 101 h 111"/>
                <a:gd name="T8" fmla="*/ 46 w 195"/>
                <a:gd name="T9" fmla="*/ 111 h 111"/>
                <a:gd name="T10" fmla="*/ 175 w 195"/>
                <a:gd name="T11" fmla="*/ 111 h 111"/>
                <a:gd name="T12" fmla="*/ 187 w 195"/>
                <a:gd name="T13" fmla="*/ 100 h 111"/>
                <a:gd name="T14" fmla="*/ 195 w 195"/>
                <a:gd name="T15" fmla="*/ 27 h 111"/>
                <a:gd name="T16" fmla="*/ 185 w 195"/>
                <a:gd name="T17" fmla="*/ 16 h 111"/>
                <a:gd name="T18" fmla="*/ 96 w 195"/>
                <a:gd name="T19" fmla="*/ 76 h 111"/>
                <a:gd name="T20" fmla="*/ 59 w 195"/>
                <a:gd name="T21" fmla="*/ 76 h 111"/>
                <a:gd name="T22" fmla="*/ 54 w 195"/>
                <a:gd name="T23" fmla="*/ 73 h 111"/>
                <a:gd name="T24" fmla="*/ 43 w 195"/>
                <a:gd name="T25" fmla="*/ 41 h 111"/>
                <a:gd name="T26" fmla="*/ 46 w 195"/>
                <a:gd name="T27" fmla="*/ 38 h 111"/>
                <a:gd name="T28" fmla="*/ 86 w 195"/>
                <a:gd name="T29" fmla="*/ 41 h 111"/>
                <a:gd name="T30" fmla="*/ 90 w 195"/>
                <a:gd name="T31" fmla="*/ 45 h 111"/>
                <a:gd name="T32" fmla="*/ 99 w 195"/>
                <a:gd name="T33" fmla="*/ 73 h 111"/>
                <a:gd name="T34" fmla="*/ 96 w 195"/>
                <a:gd name="T35" fmla="*/ 76 h 111"/>
                <a:gd name="T36" fmla="*/ 162 w 195"/>
                <a:gd name="T37" fmla="*/ 73 h 111"/>
                <a:gd name="T38" fmla="*/ 158 w 195"/>
                <a:gd name="T39" fmla="*/ 76 h 111"/>
                <a:gd name="T40" fmla="*/ 135 w 195"/>
                <a:gd name="T41" fmla="*/ 76 h 111"/>
                <a:gd name="T42" fmla="*/ 131 w 195"/>
                <a:gd name="T43" fmla="*/ 73 h 111"/>
                <a:gd name="T44" fmla="*/ 122 w 195"/>
                <a:gd name="T45" fmla="*/ 48 h 111"/>
                <a:gd name="T46" fmla="*/ 125 w 195"/>
                <a:gd name="T47" fmla="*/ 45 h 111"/>
                <a:gd name="T48" fmla="*/ 161 w 195"/>
                <a:gd name="T49" fmla="*/ 48 h 111"/>
                <a:gd name="T50" fmla="*/ 164 w 195"/>
                <a:gd name="T51" fmla="*/ 51 h 111"/>
                <a:gd name="T52" fmla="*/ 162 w 195"/>
                <a:gd name="T53" fmla="*/ 7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5" h="111">
                  <a:moveTo>
                    <a:pt x="185" y="16"/>
                  </a:moveTo>
                  <a:cubicBezTo>
                    <a:pt x="9" y="0"/>
                    <a:pt x="9" y="0"/>
                    <a:pt x="9" y="0"/>
                  </a:cubicBezTo>
                  <a:cubicBezTo>
                    <a:pt x="3" y="0"/>
                    <a:pt x="0" y="4"/>
                    <a:pt x="1" y="9"/>
                  </a:cubicBezTo>
                  <a:cubicBezTo>
                    <a:pt x="32" y="101"/>
                    <a:pt x="32" y="101"/>
                    <a:pt x="32" y="101"/>
                  </a:cubicBezTo>
                  <a:cubicBezTo>
                    <a:pt x="34" y="106"/>
                    <a:pt x="40" y="111"/>
                    <a:pt x="46" y="111"/>
                  </a:cubicBezTo>
                  <a:cubicBezTo>
                    <a:pt x="175" y="111"/>
                    <a:pt x="175" y="111"/>
                    <a:pt x="175" y="111"/>
                  </a:cubicBezTo>
                  <a:cubicBezTo>
                    <a:pt x="181" y="111"/>
                    <a:pt x="186" y="106"/>
                    <a:pt x="187" y="100"/>
                  </a:cubicBezTo>
                  <a:cubicBezTo>
                    <a:pt x="195" y="27"/>
                    <a:pt x="195" y="27"/>
                    <a:pt x="195" y="27"/>
                  </a:cubicBezTo>
                  <a:cubicBezTo>
                    <a:pt x="195" y="21"/>
                    <a:pt x="191" y="16"/>
                    <a:pt x="185" y="16"/>
                  </a:cubicBezTo>
                  <a:close/>
                  <a:moveTo>
                    <a:pt x="96" y="76"/>
                  </a:moveTo>
                  <a:cubicBezTo>
                    <a:pt x="59" y="76"/>
                    <a:pt x="59" y="76"/>
                    <a:pt x="59" y="76"/>
                  </a:cubicBezTo>
                  <a:cubicBezTo>
                    <a:pt x="57" y="76"/>
                    <a:pt x="55" y="75"/>
                    <a:pt x="54" y="73"/>
                  </a:cubicBezTo>
                  <a:cubicBezTo>
                    <a:pt x="43" y="41"/>
                    <a:pt x="43" y="41"/>
                    <a:pt x="43" y="41"/>
                  </a:cubicBezTo>
                  <a:cubicBezTo>
                    <a:pt x="43" y="39"/>
                    <a:pt x="44" y="38"/>
                    <a:pt x="46" y="38"/>
                  </a:cubicBezTo>
                  <a:cubicBezTo>
                    <a:pt x="86" y="41"/>
                    <a:pt x="86" y="41"/>
                    <a:pt x="86" y="41"/>
                  </a:cubicBezTo>
                  <a:cubicBezTo>
                    <a:pt x="88" y="42"/>
                    <a:pt x="90" y="43"/>
                    <a:pt x="90" y="45"/>
                  </a:cubicBezTo>
                  <a:cubicBezTo>
                    <a:pt x="99" y="73"/>
                    <a:pt x="99" y="73"/>
                    <a:pt x="99" y="73"/>
                  </a:cubicBezTo>
                  <a:cubicBezTo>
                    <a:pt x="99" y="75"/>
                    <a:pt x="98" y="76"/>
                    <a:pt x="96" y="76"/>
                  </a:cubicBezTo>
                  <a:close/>
                  <a:moveTo>
                    <a:pt x="162" y="73"/>
                  </a:moveTo>
                  <a:cubicBezTo>
                    <a:pt x="161" y="75"/>
                    <a:pt x="160" y="76"/>
                    <a:pt x="158" y="76"/>
                  </a:cubicBezTo>
                  <a:cubicBezTo>
                    <a:pt x="135" y="76"/>
                    <a:pt x="135" y="76"/>
                    <a:pt x="135" y="76"/>
                  </a:cubicBezTo>
                  <a:cubicBezTo>
                    <a:pt x="133" y="76"/>
                    <a:pt x="131" y="75"/>
                    <a:pt x="131" y="73"/>
                  </a:cubicBezTo>
                  <a:cubicBezTo>
                    <a:pt x="122" y="48"/>
                    <a:pt x="122" y="48"/>
                    <a:pt x="122" y="48"/>
                  </a:cubicBezTo>
                  <a:cubicBezTo>
                    <a:pt x="122" y="46"/>
                    <a:pt x="123" y="45"/>
                    <a:pt x="125" y="45"/>
                  </a:cubicBezTo>
                  <a:cubicBezTo>
                    <a:pt x="161" y="48"/>
                    <a:pt x="161" y="48"/>
                    <a:pt x="161" y="48"/>
                  </a:cubicBezTo>
                  <a:cubicBezTo>
                    <a:pt x="163" y="48"/>
                    <a:pt x="164" y="50"/>
                    <a:pt x="164" y="51"/>
                  </a:cubicBezTo>
                  <a:lnTo>
                    <a:pt x="162"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grpSp>
      <p:sp>
        <p:nvSpPr>
          <p:cNvPr id="29" name="椭圆 28"/>
          <p:cNvSpPr/>
          <p:nvPr/>
        </p:nvSpPr>
        <p:spPr bwMode="auto">
          <a:xfrm>
            <a:off x="5972175" y="2613261"/>
            <a:ext cx="703660" cy="703660"/>
          </a:xfrm>
          <a:prstGeom prst="ellipse">
            <a:avLst/>
          </a:prstGeom>
          <a:solidFill>
            <a:schemeClr val="accent5"/>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sp>
        <p:nvSpPr>
          <p:cNvPr id="30" name="Freeform 325"/>
          <p:cNvSpPr>
            <a:spLocks/>
          </p:cNvSpPr>
          <p:nvPr/>
        </p:nvSpPr>
        <p:spPr bwMode="auto">
          <a:xfrm>
            <a:off x="6193631" y="2808524"/>
            <a:ext cx="276225" cy="265510"/>
          </a:xfrm>
          <a:custGeom>
            <a:avLst/>
            <a:gdLst>
              <a:gd name="T0" fmla="*/ 249 w 287"/>
              <a:gd name="T1" fmla="*/ 222 h 277"/>
              <a:gd name="T2" fmla="*/ 182 w 287"/>
              <a:gd name="T3" fmla="*/ 206 h 277"/>
              <a:gd name="T4" fmla="*/ 172 w 287"/>
              <a:gd name="T5" fmla="*/ 176 h 277"/>
              <a:gd name="T6" fmla="*/ 179 w 287"/>
              <a:gd name="T7" fmla="*/ 180 h 277"/>
              <a:gd name="T8" fmla="*/ 185 w 287"/>
              <a:gd name="T9" fmla="*/ 180 h 277"/>
              <a:gd name="T10" fmla="*/ 207 w 287"/>
              <a:gd name="T11" fmla="*/ 177 h 277"/>
              <a:gd name="T12" fmla="*/ 211 w 287"/>
              <a:gd name="T13" fmla="*/ 178 h 277"/>
              <a:gd name="T14" fmla="*/ 215 w 287"/>
              <a:gd name="T15" fmla="*/ 179 h 277"/>
              <a:gd name="T16" fmla="*/ 214 w 287"/>
              <a:gd name="T17" fmla="*/ 175 h 277"/>
              <a:gd name="T18" fmla="*/ 208 w 287"/>
              <a:gd name="T19" fmla="*/ 160 h 277"/>
              <a:gd name="T20" fmla="*/ 218 w 287"/>
              <a:gd name="T21" fmla="*/ 154 h 277"/>
              <a:gd name="T22" fmla="*/ 228 w 287"/>
              <a:gd name="T23" fmla="*/ 152 h 277"/>
              <a:gd name="T24" fmla="*/ 200 w 287"/>
              <a:gd name="T25" fmla="*/ 13 h 277"/>
              <a:gd name="T26" fmla="*/ 166 w 287"/>
              <a:gd name="T27" fmla="*/ 0 h 277"/>
              <a:gd name="T28" fmla="*/ 143 w 287"/>
              <a:gd name="T29" fmla="*/ 8 h 277"/>
              <a:gd name="T30" fmla="*/ 121 w 287"/>
              <a:gd name="T31" fmla="*/ 0 h 277"/>
              <a:gd name="T32" fmla="*/ 87 w 287"/>
              <a:gd name="T33" fmla="*/ 13 h 277"/>
              <a:gd name="T34" fmla="*/ 55 w 287"/>
              <a:gd name="T35" fmla="*/ 151 h 277"/>
              <a:gd name="T36" fmla="*/ 63 w 287"/>
              <a:gd name="T37" fmla="*/ 154 h 277"/>
              <a:gd name="T38" fmla="*/ 77 w 287"/>
              <a:gd name="T39" fmla="*/ 160 h 277"/>
              <a:gd name="T40" fmla="*/ 72 w 287"/>
              <a:gd name="T41" fmla="*/ 178 h 277"/>
              <a:gd name="T42" fmla="*/ 72 w 287"/>
              <a:gd name="T43" fmla="*/ 179 h 277"/>
              <a:gd name="T44" fmla="*/ 78 w 287"/>
              <a:gd name="T45" fmla="*/ 177 h 277"/>
              <a:gd name="T46" fmla="*/ 80 w 287"/>
              <a:gd name="T47" fmla="*/ 177 h 277"/>
              <a:gd name="T48" fmla="*/ 94 w 287"/>
              <a:gd name="T49" fmla="*/ 180 h 277"/>
              <a:gd name="T50" fmla="*/ 100 w 287"/>
              <a:gd name="T51" fmla="*/ 180 h 277"/>
              <a:gd name="T52" fmla="*/ 115 w 287"/>
              <a:gd name="T53" fmla="*/ 176 h 277"/>
              <a:gd name="T54" fmla="*/ 104 w 287"/>
              <a:gd name="T55" fmla="*/ 206 h 277"/>
              <a:gd name="T56" fmla="*/ 38 w 287"/>
              <a:gd name="T57" fmla="*/ 222 h 277"/>
              <a:gd name="T58" fmla="*/ 0 w 287"/>
              <a:gd name="T59" fmla="*/ 257 h 277"/>
              <a:gd name="T60" fmla="*/ 0 w 287"/>
              <a:gd name="T61" fmla="*/ 277 h 277"/>
              <a:gd name="T62" fmla="*/ 287 w 287"/>
              <a:gd name="T63" fmla="*/ 277 h 277"/>
              <a:gd name="T64" fmla="*/ 287 w 287"/>
              <a:gd name="T65" fmla="*/ 257 h 277"/>
              <a:gd name="T66" fmla="*/ 249 w 287"/>
              <a:gd name="T67" fmla="*/ 22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7" h="277">
                <a:moveTo>
                  <a:pt x="249" y="222"/>
                </a:moveTo>
                <a:cubicBezTo>
                  <a:pt x="233" y="214"/>
                  <a:pt x="214" y="211"/>
                  <a:pt x="182" y="206"/>
                </a:cubicBezTo>
                <a:cubicBezTo>
                  <a:pt x="180" y="203"/>
                  <a:pt x="176" y="190"/>
                  <a:pt x="172" y="176"/>
                </a:cubicBezTo>
                <a:cubicBezTo>
                  <a:pt x="173" y="176"/>
                  <a:pt x="178" y="180"/>
                  <a:pt x="179" y="180"/>
                </a:cubicBezTo>
                <a:cubicBezTo>
                  <a:pt x="181" y="180"/>
                  <a:pt x="183" y="180"/>
                  <a:pt x="185" y="180"/>
                </a:cubicBezTo>
                <a:cubicBezTo>
                  <a:pt x="186" y="180"/>
                  <a:pt x="201" y="177"/>
                  <a:pt x="207" y="177"/>
                </a:cubicBezTo>
                <a:cubicBezTo>
                  <a:pt x="209" y="177"/>
                  <a:pt x="210" y="177"/>
                  <a:pt x="211" y="178"/>
                </a:cubicBezTo>
                <a:cubicBezTo>
                  <a:pt x="211" y="178"/>
                  <a:pt x="213" y="179"/>
                  <a:pt x="215" y="179"/>
                </a:cubicBezTo>
                <a:cubicBezTo>
                  <a:pt x="214" y="178"/>
                  <a:pt x="214" y="176"/>
                  <a:pt x="214" y="175"/>
                </a:cubicBezTo>
                <a:cubicBezTo>
                  <a:pt x="208" y="160"/>
                  <a:pt x="208" y="160"/>
                  <a:pt x="208" y="160"/>
                </a:cubicBezTo>
                <a:cubicBezTo>
                  <a:pt x="208" y="160"/>
                  <a:pt x="214" y="152"/>
                  <a:pt x="218" y="154"/>
                </a:cubicBezTo>
                <a:cubicBezTo>
                  <a:pt x="222" y="156"/>
                  <a:pt x="228" y="152"/>
                  <a:pt x="228" y="152"/>
                </a:cubicBezTo>
                <a:cubicBezTo>
                  <a:pt x="233" y="116"/>
                  <a:pt x="238" y="42"/>
                  <a:pt x="200" y="13"/>
                </a:cubicBezTo>
                <a:cubicBezTo>
                  <a:pt x="187" y="4"/>
                  <a:pt x="175" y="0"/>
                  <a:pt x="166" y="0"/>
                </a:cubicBezTo>
                <a:cubicBezTo>
                  <a:pt x="156" y="0"/>
                  <a:pt x="149" y="4"/>
                  <a:pt x="143" y="8"/>
                </a:cubicBezTo>
                <a:cubicBezTo>
                  <a:pt x="138" y="4"/>
                  <a:pt x="130" y="0"/>
                  <a:pt x="121" y="0"/>
                </a:cubicBezTo>
                <a:cubicBezTo>
                  <a:pt x="111" y="0"/>
                  <a:pt x="100" y="4"/>
                  <a:pt x="87" y="13"/>
                </a:cubicBezTo>
                <a:cubicBezTo>
                  <a:pt x="50" y="41"/>
                  <a:pt x="52" y="114"/>
                  <a:pt x="55" y="151"/>
                </a:cubicBezTo>
                <a:cubicBezTo>
                  <a:pt x="55" y="151"/>
                  <a:pt x="58" y="149"/>
                  <a:pt x="63" y="154"/>
                </a:cubicBezTo>
                <a:cubicBezTo>
                  <a:pt x="68" y="159"/>
                  <a:pt x="77" y="160"/>
                  <a:pt x="77" y="160"/>
                </a:cubicBezTo>
                <a:cubicBezTo>
                  <a:pt x="72" y="178"/>
                  <a:pt x="72" y="178"/>
                  <a:pt x="72" y="178"/>
                </a:cubicBezTo>
                <a:cubicBezTo>
                  <a:pt x="72" y="179"/>
                  <a:pt x="72" y="179"/>
                  <a:pt x="72" y="179"/>
                </a:cubicBezTo>
                <a:cubicBezTo>
                  <a:pt x="74" y="179"/>
                  <a:pt x="76" y="178"/>
                  <a:pt x="78" y="177"/>
                </a:cubicBezTo>
                <a:cubicBezTo>
                  <a:pt x="79" y="177"/>
                  <a:pt x="79" y="177"/>
                  <a:pt x="80" y="177"/>
                </a:cubicBezTo>
                <a:cubicBezTo>
                  <a:pt x="86" y="177"/>
                  <a:pt x="92" y="180"/>
                  <a:pt x="94" y="180"/>
                </a:cubicBezTo>
                <a:cubicBezTo>
                  <a:pt x="96" y="180"/>
                  <a:pt x="98" y="180"/>
                  <a:pt x="100" y="180"/>
                </a:cubicBezTo>
                <a:cubicBezTo>
                  <a:pt x="103" y="180"/>
                  <a:pt x="113" y="176"/>
                  <a:pt x="115" y="176"/>
                </a:cubicBezTo>
                <a:cubicBezTo>
                  <a:pt x="112" y="184"/>
                  <a:pt x="108" y="200"/>
                  <a:pt x="104" y="206"/>
                </a:cubicBezTo>
                <a:cubicBezTo>
                  <a:pt x="73" y="211"/>
                  <a:pt x="54" y="214"/>
                  <a:pt x="38" y="222"/>
                </a:cubicBezTo>
                <a:cubicBezTo>
                  <a:pt x="0" y="239"/>
                  <a:pt x="0" y="257"/>
                  <a:pt x="0" y="257"/>
                </a:cubicBezTo>
                <a:cubicBezTo>
                  <a:pt x="0" y="277"/>
                  <a:pt x="0" y="277"/>
                  <a:pt x="0" y="277"/>
                </a:cubicBezTo>
                <a:cubicBezTo>
                  <a:pt x="287" y="277"/>
                  <a:pt x="287" y="277"/>
                  <a:pt x="287" y="277"/>
                </a:cubicBezTo>
                <a:cubicBezTo>
                  <a:pt x="287" y="257"/>
                  <a:pt x="287" y="257"/>
                  <a:pt x="287" y="257"/>
                </a:cubicBezTo>
                <a:cubicBezTo>
                  <a:pt x="287" y="257"/>
                  <a:pt x="287" y="239"/>
                  <a:pt x="249" y="222"/>
                </a:cubicBezTo>
                <a:close/>
              </a:path>
            </a:pathLst>
          </a:custGeom>
          <a:solidFill>
            <a:schemeClr val="bg1"/>
          </a:solidFill>
          <a:ln>
            <a:noFill/>
          </a:ln>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32" name="椭圆 31"/>
          <p:cNvSpPr/>
          <p:nvPr/>
        </p:nvSpPr>
        <p:spPr bwMode="auto">
          <a:xfrm>
            <a:off x="6786563" y="2613261"/>
            <a:ext cx="702469" cy="70366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13">
              <a:solidFill>
                <a:prstClr val="white"/>
              </a:solidFill>
            </a:endParaRPr>
          </a:p>
        </p:txBody>
      </p:sp>
      <p:sp>
        <p:nvSpPr>
          <p:cNvPr id="33" name="Freeform 493"/>
          <p:cNvSpPr>
            <a:spLocks/>
          </p:cNvSpPr>
          <p:nvPr/>
        </p:nvSpPr>
        <p:spPr bwMode="auto">
          <a:xfrm>
            <a:off x="7006829" y="2807333"/>
            <a:ext cx="288131" cy="300038"/>
          </a:xfrm>
          <a:custGeom>
            <a:avLst/>
            <a:gdLst>
              <a:gd name="T0" fmla="*/ 69 w 275"/>
              <a:gd name="T1" fmla="*/ 169 h 287"/>
              <a:gd name="T2" fmla="*/ 103 w 275"/>
              <a:gd name="T3" fmla="*/ 135 h 287"/>
              <a:gd name="T4" fmla="*/ 124 w 275"/>
              <a:gd name="T5" fmla="*/ 156 h 287"/>
              <a:gd name="T6" fmla="*/ 124 w 275"/>
              <a:gd name="T7" fmla="*/ 224 h 287"/>
              <a:gd name="T8" fmla="*/ 124 w 275"/>
              <a:gd name="T9" fmla="*/ 225 h 287"/>
              <a:gd name="T10" fmla="*/ 117 w 275"/>
              <a:gd name="T11" fmla="*/ 256 h 287"/>
              <a:gd name="T12" fmla="*/ 103 w 275"/>
              <a:gd name="T13" fmla="*/ 261 h 287"/>
              <a:gd name="T14" fmla="*/ 87 w 275"/>
              <a:gd name="T15" fmla="*/ 255 h 287"/>
              <a:gd name="T16" fmla="*/ 82 w 275"/>
              <a:gd name="T17" fmla="*/ 237 h 287"/>
              <a:gd name="T18" fmla="*/ 71 w 275"/>
              <a:gd name="T19" fmla="*/ 222 h 287"/>
              <a:gd name="T20" fmla="*/ 56 w 275"/>
              <a:gd name="T21" fmla="*/ 234 h 287"/>
              <a:gd name="T22" fmla="*/ 67 w 275"/>
              <a:gd name="T23" fmla="*/ 273 h 287"/>
              <a:gd name="T24" fmla="*/ 103 w 275"/>
              <a:gd name="T25" fmla="*/ 287 h 287"/>
              <a:gd name="T26" fmla="*/ 136 w 275"/>
              <a:gd name="T27" fmla="*/ 274 h 287"/>
              <a:gd name="T28" fmla="*/ 151 w 275"/>
              <a:gd name="T29" fmla="*/ 224 h 287"/>
              <a:gd name="T30" fmla="*/ 151 w 275"/>
              <a:gd name="T31" fmla="*/ 156 h 287"/>
              <a:gd name="T32" fmla="*/ 172 w 275"/>
              <a:gd name="T33" fmla="*/ 135 h 287"/>
              <a:gd name="T34" fmla="*/ 206 w 275"/>
              <a:gd name="T35" fmla="*/ 169 h 287"/>
              <a:gd name="T36" fmla="*/ 241 w 275"/>
              <a:gd name="T37" fmla="*/ 135 h 287"/>
              <a:gd name="T38" fmla="*/ 273 w 275"/>
              <a:gd name="T39" fmla="*/ 167 h 287"/>
              <a:gd name="T40" fmla="*/ 275 w 275"/>
              <a:gd name="T41" fmla="*/ 142 h 287"/>
              <a:gd name="T42" fmla="*/ 147 w 275"/>
              <a:gd name="T43" fmla="*/ 24 h 287"/>
              <a:gd name="T44" fmla="*/ 147 w 275"/>
              <a:gd name="T45" fmla="*/ 9 h 287"/>
              <a:gd name="T46" fmla="*/ 138 w 275"/>
              <a:gd name="T47" fmla="*/ 0 h 287"/>
              <a:gd name="T48" fmla="*/ 128 w 275"/>
              <a:gd name="T49" fmla="*/ 9 h 287"/>
              <a:gd name="T50" fmla="*/ 128 w 275"/>
              <a:gd name="T51" fmla="*/ 24 h 287"/>
              <a:gd name="T52" fmla="*/ 0 w 275"/>
              <a:gd name="T53" fmla="*/ 142 h 287"/>
              <a:gd name="T54" fmla="*/ 3 w 275"/>
              <a:gd name="T55" fmla="*/ 167 h 287"/>
              <a:gd name="T56" fmla="*/ 35 w 275"/>
              <a:gd name="T57" fmla="*/ 135 h 287"/>
              <a:gd name="T58" fmla="*/ 69 w 275"/>
              <a:gd name="T59" fmla="*/ 16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75" h="287">
                <a:moveTo>
                  <a:pt x="69" y="169"/>
                </a:moveTo>
                <a:cubicBezTo>
                  <a:pt x="103" y="135"/>
                  <a:pt x="103" y="135"/>
                  <a:pt x="103" y="135"/>
                </a:cubicBezTo>
                <a:cubicBezTo>
                  <a:pt x="124" y="156"/>
                  <a:pt x="124" y="156"/>
                  <a:pt x="124" y="156"/>
                </a:cubicBezTo>
                <a:cubicBezTo>
                  <a:pt x="124" y="224"/>
                  <a:pt x="124" y="224"/>
                  <a:pt x="124" y="224"/>
                </a:cubicBezTo>
                <a:cubicBezTo>
                  <a:pt x="124" y="225"/>
                  <a:pt x="124" y="225"/>
                  <a:pt x="124" y="225"/>
                </a:cubicBezTo>
                <a:cubicBezTo>
                  <a:pt x="125" y="231"/>
                  <a:pt x="124" y="247"/>
                  <a:pt x="117" y="256"/>
                </a:cubicBezTo>
                <a:cubicBezTo>
                  <a:pt x="115" y="258"/>
                  <a:pt x="111" y="261"/>
                  <a:pt x="103" y="261"/>
                </a:cubicBezTo>
                <a:cubicBezTo>
                  <a:pt x="96" y="261"/>
                  <a:pt x="91" y="259"/>
                  <a:pt x="87" y="255"/>
                </a:cubicBezTo>
                <a:cubicBezTo>
                  <a:pt x="82" y="250"/>
                  <a:pt x="82" y="240"/>
                  <a:pt x="82" y="237"/>
                </a:cubicBezTo>
                <a:cubicBezTo>
                  <a:pt x="83" y="230"/>
                  <a:pt x="78" y="223"/>
                  <a:pt x="71" y="222"/>
                </a:cubicBezTo>
                <a:cubicBezTo>
                  <a:pt x="63" y="222"/>
                  <a:pt x="57" y="227"/>
                  <a:pt x="56" y="234"/>
                </a:cubicBezTo>
                <a:cubicBezTo>
                  <a:pt x="56" y="237"/>
                  <a:pt x="54" y="258"/>
                  <a:pt x="67" y="273"/>
                </a:cubicBezTo>
                <a:cubicBezTo>
                  <a:pt x="73" y="279"/>
                  <a:pt x="84" y="287"/>
                  <a:pt x="103" y="287"/>
                </a:cubicBezTo>
                <a:cubicBezTo>
                  <a:pt x="117" y="287"/>
                  <a:pt x="128" y="283"/>
                  <a:pt x="136" y="274"/>
                </a:cubicBezTo>
                <a:cubicBezTo>
                  <a:pt x="152" y="256"/>
                  <a:pt x="151" y="229"/>
                  <a:pt x="151" y="224"/>
                </a:cubicBezTo>
                <a:cubicBezTo>
                  <a:pt x="151" y="156"/>
                  <a:pt x="151" y="156"/>
                  <a:pt x="151" y="156"/>
                </a:cubicBezTo>
                <a:cubicBezTo>
                  <a:pt x="172" y="135"/>
                  <a:pt x="172" y="135"/>
                  <a:pt x="172" y="135"/>
                </a:cubicBezTo>
                <a:cubicBezTo>
                  <a:pt x="206" y="169"/>
                  <a:pt x="206" y="169"/>
                  <a:pt x="206" y="169"/>
                </a:cubicBezTo>
                <a:cubicBezTo>
                  <a:pt x="241" y="135"/>
                  <a:pt x="241" y="135"/>
                  <a:pt x="241" y="135"/>
                </a:cubicBezTo>
                <a:cubicBezTo>
                  <a:pt x="273" y="167"/>
                  <a:pt x="273" y="167"/>
                  <a:pt x="273" y="167"/>
                </a:cubicBezTo>
                <a:cubicBezTo>
                  <a:pt x="274" y="159"/>
                  <a:pt x="275" y="151"/>
                  <a:pt x="275" y="142"/>
                </a:cubicBezTo>
                <a:cubicBezTo>
                  <a:pt x="275" y="109"/>
                  <a:pt x="243" y="29"/>
                  <a:pt x="147" y="24"/>
                </a:cubicBezTo>
                <a:cubicBezTo>
                  <a:pt x="147" y="9"/>
                  <a:pt x="147" y="9"/>
                  <a:pt x="147" y="9"/>
                </a:cubicBezTo>
                <a:cubicBezTo>
                  <a:pt x="147" y="4"/>
                  <a:pt x="143" y="0"/>
                  <a:pt x="138" y="0"/>
                </a:cubicBezTo>
                <a:cubicBezTo>
                  <a:pt x="133" y="0"/>
                  <a:pt x="128" y="4"/>
                  <a:pt x="128" y="9"/>
                </a:cubicBezTo>
                <a:cubicBezTo>
                  <a:pt x="128" y="24"/>
                  <a:pt x="128" y="24"/>
                  <a:pt x="128" y="24"/>
                </a:cubicBezTo>
                <a:cubicBezTo>
                  <a:pt x="33" y="29"/>
                  <a:pt x="0" y="109"/>
                  <a:pt x="0" y="142"/>
                </a:cubicBezTo>
                <a:cubicBezTo>
                  <a:pt x="0" y="150"/>
                  <a:pt x="1" y="159"/>
                  <a:pt x="3" y="167"/>
                </a:cubicBezTo>
                <a:cubicBezTo>
                  <a:pt x="35" y="135"/>
                  <a:pt x="35" y="135"/>
                  <a:pt x="35" y="135"/>
                </a:cubicBezTo>
                <a:lnTo>
                  <a:pt x="69" y="169"/>
                </a:lnTo>
                <a:close/>
              </a:path>
            </a:pathLst>
          </a:custGeom>
          <a:solidFill>
            <a:schemeClr val="bg1"/>
          </a:solidFill>
          <a:ln>
            <a:noFill/>
          </a:ln>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31" name="TextBox 30"/>
          <p:cNvSpPr txBox="1"/>
          <p:nvPr/>
        </p:nvSpPr>
        <p:spPr>
          <a:xfrm>
            <a:off x="2198569" y="209434"/>
            <a:ext cx="3723260" cy="415498"/>
          </a:xfrm>
          <a:prstGeom prst="rect">
            <a:avLst/>
          </a:prstGeom>
          <a:noFill/>
        </p:spPr>
        <p:txBody>
          <a:bodyPr wrap="square" rtlCol="0">
            <a:spAutoFit/>
          </a:bodyPr>
          <a:lstStyle/>
          <a:p>
            <a:r>
              <a:rPr lang="zh-CN" altLang="en-US" sz="2100" dirty="0">
                <a:solidFill>
                  <a:schemeClr val="accent2"/>
                </a:solidFill>
                <a:latin typeface="华康方圆体W7" pitchFamily="81" charset="-122"/>
                <a:ea typeface="华康方圆体W7" pitchFamily="81" charset="-122"/>
              </a:rPr>
              <a:t>点击此处添加本页标题文本</a:t>
            </a:r>
          </a:p>
        </p:txBody>
      </p:sp>
      <p:sp>
        <p:nvSpPr>
          <p:cNvPr id="34" name="矩形 20"/>
          <p:cNvSpPr>
            <a:spLocks noChangeArrowheads="1"/>
          </p:cNvSpPr>
          <p:nvPr/>
        </p:nvSpPr>
        <p:spPr bwMode="auto">
          <a:xfrm>
            <a:off x="1447933" y="3495800"/>
            <a:ext cx="6219272" cy="90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1050" dirty="0">
                <a:solidFill>
                  <a:srgbClr val="000000"/>
                </a:solidFill>
                <a:latin typeface="微软雅黑" pitchFamily="34" charset="-122"/>
                <a:ea typeface="微软雅黑" pitchFamily="34" charset="-122"/>
              </a:rPr>
              <a:t>保留图片的格式和动画效果不变，请不要直接删除图片，只将图片替换就可以。  情况</a:t>
            </a:r>
            <a:r>
              <a:rPr lang="en-US" altLang="zh-CN" sz="1050" dirty="0">
                <a:solidFill>
                  <a:srgbClr val="000000"/>
                </a:solidFill>
                <a:latin typeface="微软雅黑" pitchFamily="34" charset="-122"/>
                <a:ea typeface="微软雅黑" pitchFamily="34" charset="-122"/>
              </a:rPr>
              <a:t>1</a:t>
            </a:r>
            <a:r>
              <a:rPr lang="zh-CN" altLang="en-US" sz="1050" dirty="0">
                <a:solidFill>
                  <a:srgbClr val="000000"/>
                </a:solidFill>
                <a:latin typeface="微软雅黑" pitchFamily="34" charset="-122"/>
                <a:ea typeface="微软雅黑" pitchFamily="34" charset="-122"/>
              </a:rPr>
              <a:t>：若是直接插入的图片：则右击图片→选择“更改图片”→在弹出的对话框窗口中重新选择你需要插入的图片即可。</a:t>
            </a:r>
          </a:p>
          <a:p>
            <a:pPr eaLnBrk="1" hangingPunct="1"/>
            <a:r>
              <a:rPr lang="zh-CN" altLang="en-US" sz="1050" dirty="0">
                <a:solidFill>
                  <a:srgbClr val="000000"/>
                </a:solidFill>
                <a:latin typeface="微软雅黑" pitchFamily="34" charset="-122"/>
                <a:ea typeface="微软雅黑" pitchFamily="34" charset="-122"/>
              </a:rPr>
              <a:t>    情况</a:t>
            </a:r>
            <a:r>
              <a:rPr lang="en-US" altLang="zh-CN" sz="1050" dirty="0">
                <a:solidFill>
                  <a:srgbClr val="000000"/>
                </a:solidFill>
                <a:latin typeface="微软雅黑" pitchFamily="34" charset="-122"/>
                <a:ea typeface="微软雅黑" pitchFamily="34" charset="-122"/>
              </a:rPr>
              <a:t>2</a:t>
            </a:r>
            <a:r>
              <a:rPr lang="zh-CN" altLang="en-US" sz="1050" dirty="0">
                <a:solidFill>
                  <a:srgbClr val="000000"/>
                </a:solidFill>
                <a:latin typeface="微软雅黑" pitchFamily="34" charset="-122"/>
                <a:ea typeface="微软雅黑" pitchFamily="34" charset="-122"/>
              </a:rPr>
              <a:t>：图形中的图片（多因排版的需要，将图片填充在图形中）：选中图片→在窗口上方功能区位置单击→“绘图工具”</a:t>
            </a:r>
            <a:r>
              <a:rPr lang="en-US" altLang="zh-CN" sz="1050" dirty="0">
                <a:solidFill>
                  <a:srgbClr val="000000"/>
                </a:solidFill>
                <a:latin typeface="微软雅黑" pitchFamily="34" charset="-122"/>
                <a:ea typeface="微软雅黑" pitchFamily="34" charset="-122"/>
              </a:rPr>
              <a:t>/“</a:t>
            </a:r>
            <a:r>
              <a:rPr lang="zh-CN" altLang="en-US" sz="1050" dirty="0">
                <a:solidFill>
                  <a:srgbClr val="000000"/>
                </a:solidFill>
                <a:latin typeface="微软雅黑" pitchFamily="34" charset="-122"/>
                <a:ea typeface="微软雅黑" pitchFamily="34" charset="-122"/>
              </a:rPr>
              <a:t>格式”→单击“形状填充”展开下拉菜单→选择“图片”→字弹出的“插入图片”的对话框窗口中选择需要的图片即可。</a:t>
            </a:r>
            <a:endParaRPr lang="en-US" altLang="zh-CN" sz="1050" dirty="0">
              <a:solidFill>
                <a:srgbClr val="000000"/>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strVal val="#ppt_w*0.70"/>
                                          </p:val>
                                        </p:tav>
                                        <p:tav tm="100000">
                                          <p:val>
                                            <p:strVal val="#ppt_w"/>
                                          </p:val>
                                        </p:tav>
                                      </p:tavLst>
                                    </p:anim>
                                    <p:anim calcmode="lin" valueType="num">
                                      <p:cBhvr>
                                        <p:cTn id="8" dur="500" fill="hold"/>
                                        <p:tgtEl>
                                          <p:spTgt spid="31"/>
                                        </p:tgtEl>
                                        <p:attrNameLst>
                                          <p:attrName>ppt_h</p:attrName>
                                        </p:attrNameLst>
                                      </p:cBhvr>
                                      <p:tavLst>
                                        <p:tav tm="0">
                                          <p:val>
                                            <p:strVal val="#ppt_h"/>
                                          </p:val>
                                        </p:tav>
                                        <p:tav tm="100000">
                                          <p:val>
                                            <p:strVal val="#ppt_h"/>
                                          </p:val>
                                        </p:tav>
                                      </p:tavLst>
                                    </p:anim>
                                    <p:animEffect transition="in" filter="fade">
                                      <p:cBhvr>
                                        <p:cTn id="9" dur="500"/>
                                        <p:tgtEl>
                                          <p:spTgt spid="31"/>
                                        </p:tgtEl>
                                      </p:cBhvr>
                                    </p:animEffect>
                                  </p:childTnLst>
                                </p:cTn>
                              </p:par>
                            </p:childTnLst>
                          </p:cTn>
                        </p:par>
                        <p:par>
                          <p:cTn id="10" fill="hold">
                            <p:stCondLst>
                              <p:cond delay="1050"/>
                            </p:stCondLst>
                            <p:childTnLst>
                              <p:par>
                                <p:cTn id="11" presetID="2" presetClass="entr" presetSubtype="2"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1550"/>
                            </p:stCondLst>
                            <p:childTnLst>
                              <p:par>
                                <p:cTn id="20" presetID="31" presetClass="entr" presetSubtype="0"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750" fill="hold"/>
                                        <p:tgtEl>
                                          <p:spTgt spid="11"/>
                                        </p:tgtEl>
                                        <p:attrNameLst>
                                          <p:attrName>ppt_w</p:attrName>
                                        </p:attrNameLst>
                                      </p:cBhvr>
                                      <p:tavLst>
                                        <p:tav tm="0">
                                          <p:val>
                                            <p:fltVal val="0"/>
                                          </p:val>
                                        </p:tav>
                                        <p:tav tm="100000">
                                          <p:val>
                                            <p:strVal val="#ppt_w"/>
                                          </p:val>
                                        </p:tav>
                                      </p:tavLst>
                                    </p:anim>
                                    <p:anim calcmode="lin" valueType="num">
                                      <p:cBhvr>
                                        <p:cTn id="23" dur="750" fill="hold"/>
                                        <p:tgtEl>
                                          <p:spTgt spid="11"/>
                                        </p:tgtEl>
                                        <p:attrNameLst>
                                          <p:attrName>ppt_h</p:attrName>
                                        </p:attrNameLst>
                                      </p:cBhvr>
                                      <p:tavLst>
                                        <p:tav tm="0">
                                          <p:val>
                                            <p:fltVal val="0"/>
                                          </p:val>
                                        </p:tav>
                                        <p:tav tm="100000">
                                          <p:val>
                                            <p:strVal val="#ppt_h"/>
                                          </p:val>
                                        </p:tav>
                                      </p:tavLst>
                                    </p:anim>
                                    <p:anim calcmode="lin" valueType="num">
                                      <p:cBhvr>
                                        <p:cTn id="24" dur="750" fill="hold"/>
                                        <p:tgtEl>
                                          <p:spTgt spid="11"/>
                                        </p:tgtEl>
                                        <p:attrNameLst>
                                          <p:attrName>style.rotation</p:attrName>
                                        </p:attrNameLst>
                                      </p:cBhvr>
                                      <p:tavLst>
                                        <p:tav tm="0">
                                          <p:val>
                                            <p:fltVal val="90"/>
                                          </p:val>
                                        </p:tav>
                                        <p:tav tm="100000">
                                          <p:val>
                                            <p:fltVal val="0"/>
                                          </p:val>
                                        </p:tav>
                                      </p:tavLst>
                                    </p:anim>
                                    <p:animEffect transition="in" filter="fade">
                                      <p:cBhvr>
                                        <p:cTn id="25" dur="750"/>
                                        <p:tgtEl>
                                          <p:spTgt spid="11"/>
                                        </p:tgtEl>
                                      </p:cBhvr>
                                    </p:animEffect>
                                  </p:childTnLst>
                                </p:cTn>
                              </p:par>
                            </p:childTnLst>
                          </p:cTn>
                        </p:par>
                        <p:par>
                          <p:cTn id="26" fill="hold">
                            <p:stCondLst>
                              <p:cond delay="2300"/>
                            </p:stCondLst>
                            <p:childTnLst>
                              <p:par>
                                <p:cTn id="27" presetID="22" presetClass="entr" presetSubtype="1"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par>
                          <p:cTn id="30" fill="hold">
                            <p:stCondLst>
                              <p:cond delay="2800"/>
                            </p:stCondLst>
                            <p:childTnLst>
                              <p:par>
                                <p:cTn id="31" presetID="23" presetClass="entr" presetSubtype="272"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500" fill="hold"/>
                                        <p:tgtEl>
                                          <p:spTgt spid="17"/>
                                        </p:tgtEl>
                                        <p:attrNameLst>
                                          <p:attrName>ppt_w</p:attrName>
                                        </p:attrNameLst>
                                      </p:cBhvr>
                                      <p:tavLst>
                                        <p:tav tm="0">
                                          <p:val>
                                            <p:strVal val="2/3*#ppt_w"/>
                                          </p:val>
                                        </p:tav>
                                        <p:tav tm="100000">
                                          <p:val>
                                            <p:strVal val="#ppt_w"/>
                                          </p:val>
                                        </p:tav>
                                      </p:tavLst>
                                    </p:anim>
                                    <p:anim calcmode="lin" valueType="num">
                                      <p:cBhvr>
                                        <p:cTn id="34" dur="500" fill="hold"/>
                                        <p:tgtEl>
                                          <p:spTgt spid="17"/>
                                        </p:tgtEl>
                                        <p:attrNameLst>
                                          <p:attrName>ppt_h</p:attrName>
                                        </p:attrNameLst>
                                      </p:cBhvr>
                                      <p:tavLst>
                                        <p:tav tm="0">
                                          <p:val>
                                            <p:strVal val="2/3*#ppt_h"/>
                                          </p:val>
                                        </p:tav>
                                        <p:tav tm="100000">
                                          <p:val>
                                            <p:strVal val="#ppt_h"/>
                                          </p:val>
                                        </p:tav>
                                      </p:tavLst>
                                    </p:anim>
                                  </p:childTnLst>
                                </p:cTn>
                              </p:par>
                              <p:par>
                                <p:cTn id="35" presetID="23" presetClass="entr" presetSubtype="272" fill="hold" grpId="0" nodeType="withEffect">
                                  <p:stCondLst>
                                    <p:cond delay="25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strVal val="2/3*#ppt_w"/>
                                          </p:val>
                                        </p:tav>
                                        <p:tav tm="100000">
                                          <p:val>
                                            <p:strVal val="#ppt_w"/>
                                          </p:val>
                                        </p:tav>
                                      </p:tavLst>
                                    </p:anim>
                                    <p:anim calcmode="lin" valueType="num">
                                      <p:cBhvr>
                                        <p:cTn id="38" dur="500" fill="hold"/>
                                        <p:tgtEl>
                                          <p:spTgt spid="22"/>
                                        </p:tgtEl>
                                        <p:attrNameLst>
                                          <p:attrName>ppt_h</p:attrName>
                                        </p:attrNameLst>
                                      </p:cBhvr>
                                      <p:tavLst>
                                        <p:tav tm="0">
                                          <p:val>
                                            <p:strVal val="2/3*#ppt_h"/>
                                          </p:val>
                                        </p:tav>
                                        <p:tav tm="100000">
                                          <p:val>
                                            <p:strVal val="#ppt_h"/>
                                          </p:val>
                                        </p:tav>
                                      </p:tavLst>
                                    </p:anim>
                                  </p:childTnLst>
                                </p:cTn>
                              </p:par>
                              <p:par>
                                <p:cTn id="39" presetID="23" presetClass="entr" presetSubtype="272" fill="hold" grpId="0" nodeType="withEffect">
                                  <p:stCondLst>
                                    <p:cond delay="500"/>
                                  </p:stCondLst>
                                  <p:childTnLst>
                                    <p:set>
                                      <p:cBhvr>
                                        <p:cTn id="40" dur="1" fill="hold">
                                          <p:stCondLst>
                                            <p:cond delay="0"/>
                                          </p:stCondLst>
                                        </p:cTn>
                                        <p:tgtEl>
                                          <p:spTgt spid="29"/>
                                        </p:tgtEl>
                                        <p:attrNameLst>
                                          <p:attrName>style.visibility</p:attrName>
                                        </p:attrNameLst>
                                      </p:cBhvr>
                                      <p:to>
                                        <p:strVal val="visible"/>
                                      </p:to>
                                    </p:set>
                                    <p:anim calcmode="lin" valueType="num">
                                      <p:cBhvr>
                                        <p:cTn id="41" dur="500" fill="hold"/>
                                        <p:tgtEl>
                                          <p:spTgt spid="29"/>
                                        </p:tgtEl>
                                        <p:attrNameLst>
                                          <p:attrName>ppt_w</p:attrName>
                                        </p:attrNameLst>
                                      </p:cBhvr>
                                      <p:tavLst>
                                        <p:tav tm="0">
                                          <p:val>
                                            <p:strVal val="2/3*#ppt_w"/>
                                          </p:val>
                                        </p:tav>
                                        <p:tav tm="100000">
                                          <p:val>
                                            <p:strVal val="#ppt_w"/>
                                          </p:val>
                                        </p:tav>
                                      </p:tavLst>
                                    </p:anim>
                                    <p:anim calcmode="lin" valueType="num">
                                      <p:cBhvr>
                                        <p:cTn id="42" dur="500" fill="hold"/>
                                        <p:tgtEl>
                                          <p:spTgt spid="29"/>
                                        </p:tgtEl>
                                        <p:attrNameLst>
                                          <p:attrName>ppt_h</p:attrName>
                                        </p:attrNameLst>
                                      </p:cBhvr>
                                      <p:tavLst>
                                        <p:tav tm="0">
                                          <p:val>
                                            <p:strVal val="2/3*#ppt_h"/>
                                          </p:val>
                                        </p:tav>
                                        <p:tav tm="100000">
                                          <p:val>
                                            <p:strVal val="#ppt_h"/>
                                          </p:val>
                                        </p:tav>
                                      </p:tavLst>
                                    </p:anim>
                                  </p:childTnLst>
                                </p:cTn>
                              </p:par>
                              <p:par>
                                <p:cTn id="43" presetID="23" presetClass="entr" presetSubtype="272" fill="hold" grpId="0" nodeType="withEffect">
                                  <p:stCondLst>
                                    <p:cond delay="75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strVal val="2/3*#ppt_w"/>
                                          </p:val>
                                        </p:tav>
                                        <p:tav tm="100000">
                                          <p:val>
                                            <p:strVal val="#ppt_w"/>
                                          </p:val>
                                        </p:tav>
                                      </p:tavLst>
                                    </p:anim>
                                    <p:anim calcmode="lin" valueType="num">
                                      <p:cBhvr>
                                        <p:cTn id="46" dur="500" fill="hold"/>
                                        <p:tgtEl>
                                          <p:spTgt spid="32"/>
                                        </p:tgtEl>
                                        <p:attrNameLst>
                                          <p:attrName>ppt_h</p:attrName>
                                        </p:attrNameLst>
                                      </p:cBhvr>
                                      <p:tavLst>
                                        <p:tav tm="0">
                                          <p:val>
                                            <p:strVal val="2/3*#ppt_h"/>
                                          </p:val>
                                        </p:tav>
                                        <p:tav tm="100000">
                                          <p:val>
                                            <p:strVal val="#ppt_h"/>
                                          </p:val>
                                        </p:tav>
                                      </p:tavLst>
                                    </p:anim>
                                  </p:childTnLst>
                                </p:cTn>
                              </p:par>
                            </p:childTnLst>
                          </p:cTn>
                        </p:par>
                        <p:par>
                          <p:cTn id="47" fill="hold">
                            <p:stCondLst>
                              <p:cond delay="4050"/>
                            </p:stCondLst>
                            <p:childTnLst>
                              <p:par>
                                <p:cTn id="48" presetID="10" presetClass="entr" presetSubtype="0" fill="hold"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250"/>
                                        <p:tgtEl>
                                          <p:spTgt spid="18"/>
                                        </p:tgtEl>
                                      </p:cBhvr>
                                    </p:animEffect>
                                  </p:childTnLst>
                                </p:cTn>
                              </p:par>
                            </p:childTnLst>
                          </p:cTn>
                        </p:par>
                        <p:par>
                          <p:cTn id="51" fill="hold">
                            <p:stCondLst>
                              <p:cond delay="4300"/>
                            </p:stCondLst>
                            <p:childTnLst>
                              <p:par>
                                <p:cTn id="52" presetID="10" presetClass="entr" presetSubtype="0"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250"/>
                                        <p:tgtEl>
                                          <p:spTgt spid="23"/>
                                        </p:tgtEl>
                                      </p:cBhvr>
                                    </p:animEffect>
                                  </p:childTnLst>
                                </p:cTn>
                              </p:par>
                            </p:childTnLst>
                          </p:cTn>
                        </p:par>
                        <p:par>
                          <p:cTn id="55" fill="hold">
                            <p:stCondLst>
                              <p:cond delay="4550"/>
                            </p:stCondLst>
                            <p:childTnLst>
                              <p:par>
                                <p:cTn id="56" presetID="10" presetClass="entr" presetSubtype="0"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250"/>
                                        <p:tgtEl>
                                          <p:spTgt spid="30"/>
                                        </p:tgtEl>
                                      </p:cBhvr>
                                    </p:animEffect>
                                  </p:childTnLst>
                                </p:cTn>
                              </p:par>
                            </p:childTnLst>
                          </p:cTn>
                        </p:par>
                        <p:par>
                          <p:cTn id="59" fill="hold">
                            <p:stCondLst>
                              <p:cond delay="4800"/>
                            </p:stCondLst>
                            <p:childTnLst>
                              <p:par>
                                <p:cTn id="60" presetID="10" presetClass="entr" presetSubtype="0"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childTnLst>
                          </p:cTn>
                        </p:par>
                        <p:par>
                          <p:cTn id="63" fill="hold">
                            <p:stCondLst>
                              <p:cond delay="5050"/>
                            </p:stCondLst>
                            <p:childTnLst>
                              <p:par>
                                <p:cTn id="64" presetID="14" presetClass="entr" presetSubtype="10" fill="hold" grpId="0" nodeType="after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randombar(horizontal)">
                                      <p:cBhvr>
                                        <p:cTn id="66"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2" grpId="0"/>
      <p:bldP spid="17" grpId="0" animBg="1"/>
      <p:bldP spid="22" grpId="0" animBg="1"/>
      <p:bldP spid="29" grpId="0" animBg="1"/>
      <p:bldP spid="30" grpId="0" animBg="1"/>
      <p:bldP spid="32" grpId="0" animBg="1"/>
      <p:bldP spid="33" grpId="0" animBg="1"/>
      <p:bldP spid="31"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8569" y="209434"/>
            <a:ext cx="3723260" cy="415498"/>
          </a:xfrm>
          <a:prstGeom prst="rect">
            <a:avLst/>
          </a:prstGeom>
          <a:noFill/>
        </p:spPr>
        <p:txBody>
          <a:bodyPr wrap="square" rtlCol="0">
            <a:spAutoFit/>
          </a:bodyPr>
          <a:lstStyle/>
          <a:p>
            <a:r>
              <a:rPr lang="zh-CN" altLang="en-US" sz="2100" dirty="0">
                <a:solidFill>
                  <a:schemeClr val="accent2"/>
                </a:solidFill>
                <a:latin typeface="华康方圆体W7" pitchFamily="81" charset="-122"/>
                <a:ea typeface="华康方圆体W7" pitchFamily="81" charset="-122"/>
              </a:rPr>
              <a:t>点击此处添加本页标题文本</a:t>
            </a:r>
          </a:p>
        </p:txBody>
      </p:sp>
      <p:sp>
        <p:nvSpPr>
          <p:cNvPr id="3" name="Freeform 3"/>
          <p:cNvSpPr>
            <a:spLocks/>
          </p:cNvSpPr>
          <p:nvPr/>
        </p:nvSpPr>
        <p:spPr bwMode="gray">
          <a:xfrm>
            <a:off x="2020186" y="2179563"/>
            <a:ext cx="1562497" cy="1138072"/>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chemeClr val="bg1">
                  <a:alpha val="0"/>
                </a:schemeClr>
              </a:gs>
              <a:gs pos="100000">
                <a:schemeClr val="accent4"/>
              </a:gs>
            </a:gsLst>
            <a:lin ang="5400000" scaled="1"/>
          </a:gradFill>
          <a:ln>
            <a:noFill/>
          </a:ln>
        </p:spPr>
        <p:txBody>
          <a:bodyPr vert="horz" wrap="none" lIns="91129" tIns="45565" rIns="91129" bIns="45565" numCol="1" anchor="ctr" anchorCtr="0" compatLnSpc="1">
            <a:prstTxWarp prst="textNoShape">
              <a:avLst/>
            </a:prstTxWarp>
          </a:bodyPr>
          <a:lstStyle/>
          <a:p>
            <a:pPr algn="r" fontAlgn="base">
              <a:spcBef>
                <a:spcPct val="0"/>
              </a:spcBef>
              <a:spcAft>
                <a:spcPct val="0"/>
              </a:spcAft>
            </a:pPr>
            <a:endParaRPr lang="zh-CN" altLang="zh-CN">
              <a:latin typeface="Arial" pitchFamily="34" charset="0"/>
              <a:ea typeface="宋体" pitchFamily="2" charset="-122"/>
            </a:endParaRPr>
          </a:p>
        </p:txBody>
      </p:sp>
      <p:sp>
        <p:nvSpPr>
          <p:cNvPr id="4" name="Freeform 4"/>
          <p:cNvSpPr>
            <a:spLocks/>
          </p:cNvSpPr>
          <p:nvPr/>
        </p:nvSpPr>
        <p:spPr bwMode="gray">
          <a:xfrm>
            <a:off x="3761699" y="2125744"/>
            <a:ext cx="301535" cy="1291652"/>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chemeClr val="bg1">
                  <a:alpha val="0"/>
                </a:schemeClr>
              </a:gs>
              <a:gs pos="100000">
                <a:schemeClr val="accent4"/>
              </a:gs>
            </a:gsLst>
            <a:lin ang="5400000" scaled="1"/>
          </a:gradFill>
          <a:ln>
            <a:noFill/>
          </a:ln>
        </p:spPr>
        <p:txBody>
          <a:bodyPr vert="horz" wrap="none" lIns="91129" tIns="45565" rIns="91129" bIns="45565" numCol="1" anchor="ctr" anchorCtr="0" compatLnSpc="1">
            <a:prstTxWarp prst="textNoShape">
              <a:avLst/>
            </a:prstTxWarp>
          </a:bodyPr>
          <a:lstStyle/>
          <a:p>
            <a:pPr algn="r" fontAlgn="base">
              <a:spcBef>
                <a:spcPct val="0"/>
              </a:spcBef>
              <a:spcAft>
                <a:spcPct val="0"/>
              </a:spcAft>
            </a:pPr>
            <a:endParaRPr lang="zh-CN" altLang="zh-CN">
              <a:latin typeface="Arial" pitchFamily="34" charset="0"/>
              <a:ea typeface="宋体" pitchFamily="2" charset="-122"/>
            </a:endParaRPr>
          </a:p>
        </p:txBody>
      </p:sp>
      <p:sp>
        <p:nvSpPr>
          <p:cNvPr id="5" name="Freeform 5"/>
          <p:cNvSpPr>
            <a:spLocks/>
          </p:cNvSpPr>
          <p:nvPr/>
        </p:nvSpPr>
        <p:spPr bwMode="gray">
          <a:xfrm flipH="1">
            <a:off x="5691181" y="2179563"/>
            <a:ext cx="1562498" cy="1138072"/>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chemeClr val="bg1">
                  <a:alpha val="0"/>
                </a:schemeClr>
              </a:gs>
              <a:gs pos="100000">
                <a:schemeClr val="accent4"/>
              </a:gs>
            </a:gsLst>
            <a:lin ang="5400000" scaled="1"/>
          </a:gradFill>
          <a:ln>
            <a:noFill/>
          </a:ln>
        </p:spPr>
        <p:txBody>
          <a:bodyPr vert="horz" wrap="none" lIns="91129" tIns="45565" rIns="91129" bIns="45565" numCol="1" anchor="ctr" anchorCtr="0" compatLnSpc="1">
            <a:prstTxWarp prst="textNoShape">
              <a:avLst/>
            </a:prstTxWarp>
          </a:bodyPr>
          <a:lstStyle/>
          <a:p>
            <a:pPr algn="r" fontAlgn="base">
              <a:spcBef>
                <a:spcPct val="0"/>
              </a:spcBef>
              <a:spcAft>
                <a:spcPct val="0"/>
              </a:spcAft>
            </a:pPr>
            <a:endParaRPr lang="zh-CN" altLang="zh-CN">
              <a:latin typeface="Arial" pitchFamily="34" charset="0"/>
              <a:ea typeface="宋体" pitchFamily="2" charset="-122"/>
            </a:endParaRPr>
          </a:p>
        </p:txBody>
      </p:sp>
      <p:sp>
        <p:nvSpPr>
          <p:cNvPr id="6" name="Freeform 4"/>
          <p:cNvSpPr>
            <a:spLocks/>
          </p:cNvSpPr>
          <p:nvPr/>
        </p:nvSpPr>
        <p:spPr bwMode="gray">
          <a:xfrm>
            <a:off x="5161313" y="2148688"/>
            <a:ext cx="301535" cy="1291652"/>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chemeClr val="bg1">
                  <a:alpha val="0"/>
                </a:schemeClr>
              </a:gs>
              <a:gs pos="100000">
                <a:schemeClr val="accent4"/>
              </a:gs>
            </a:gsLst>
            <a:lin ang="5400000" scaled="1"/>
          </a:gradFill>
          <a:ln>
            <a:noFill/>
          </a:ln>
        </p:spPr>
        <p:txBody>
          <a:bodyPr vert="horz" wrap="none" lIns="91129" tIns="45565" rIns="91129" bIns="45565" numCol="1" anchor="ctr" anchorCtr="0" compatLnSpc="1">
            <a:prstTxWarp prst="textNoShape">
              <a:avLst/>
            </a:prstTxWarp>
          </a:bodyPr>
          <a:lstStyle/>
          <a:p>
            <a:pPr algn="r" fontAlgn="base">
              <a:spcBef>
                <a:spcPct val="0"/>
              </a:spcBef>
              <a:spcAft>
                <a:spcPct val="0"/>
              </a:spcAft>
            </a:pPr>
            <a:endParaRPr lang="zh-CN" altLang="zh-CN">
              <a:latin typeface="Arial" pitchFamily="34" charset="0"/>
              <a:ea typeface="宋体" pitchFamily="2" charset="-122"/>
            </a:endParaRPr>
          </a:p>
        </p:txBody>
      </p:sp>
      <p:grpSp>
        <p:nvGrpSpPr>
          <p:cNvPr id="7" name="组合 6"/>
          <p:cNvGrpSpPr/>
          <p:nvPr/>
        </p:nvGrpSpPr>
        <p:grpSpPr>
          <a:xfrm>
            <a:off x="1885919" y="1219255"/>
            <a:ext cx="1119986" cy="1093442"/>
            <a:chOff x="1852206" y="1203598"/>
            <a:chExt cx="1125997" cy="1093189"/>
          </a:xfrm>
        </p:grpSpPr>
        <p:sp>
          <p:nvSpPr>
            <p:cNvPr id="8" name="AutoShape 7"/>
            <p:cNvSpPr>
              <a:spLocks noChangeArrowheads="1"/>
            </p:cNvSpPr>
            <p:nvPr/>
          </p:nvSpPr>
          <p:spPr bwMode="gray">
            <a:xfrm>
              <a:off x="1852206" y="1203598"/>
              <a:ext cx="1125997" cy="1093189"/>
            </a:xfrm>
            <a:prstGeom prst="roundRect">
              <a:avLst>
                <a:gd name="adj" fmla="val 11921"/>
              </a:avLst>
            </a:prstGeom>
            <a:solidFill>
              <a:schemeClr val="accent3"/>
            </a:solidFill>
            <a:ln w="12700" cap="flat" cmpd="sng" algn="ctr">
              <a:noFill/>
              <a:prstDash val="solid"/>
              <a:headEnd type="none" w="med" len="med"/>
              <a:tailEnd type="arrow"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zh-CN" sz="2775">
                <a:latin typeface="+mn-ea"/>
                <a:ea typeface="+mn-ea"/>
              </a:endParaRPr>
            </a:p>
          </p:txBody>
        </p:sp>
        <p:sp>
          <p:nvSpPr>
            <p:cNvPr id="9" name="TextBox 8"/>
            <p:cNvSpPr txBox="1"/>
            <p:nvPr/>
          </p:nvSpPr>
          <p:spPr>
            <a:xfrm>
              <a:off x="1932127" y="1472466"/>
              <a:ext cx="920550" cy="530792"/>
            </a:xfrm>
            <a:prstGeom prst="rect">
              <a:avLst/>
            </a:prstGeom>
            <a:noFill/>
          </p:spPr>
          <p:txBody>
            <a:bodyPr wrap="none" rtlCol="0">
              <a:spAutoFit/>
            </a:bodyPr>
            <a:lstStyle/>
            <a:p>
              <a:pPr algn="ctr"/>
              <a:r>
                <a:rPr lang="zh-CN" altLang="en-US" sz="1425" dirty="0">
                  <a:solidFill>
                    <a:schemeClr val="bg1"/>
                  </a:solidFill>
                  <a:latin typeface="+mn-ea"/>
                  <a:ea typeface="+mn-ea"/>
                </a:rPr>
                <a:t>单击此处</a:t>
              </a:r>
              <a:endParaRPr lang="en-US" altLang="zh-CN" sz="1425" dirty="0">
                <a:solidFill>
                  <a:schemeClr val="bg1"/>
                </a:solidFill>
                <a:latin typeface="+mn-ea"/>
                <a:ea typeface="+mn-ea"/>
              </a:endParaRPr>
            </a:p>
            <a:p>
              <a:pPr algn="ctr"/>
              <a:r>
                <a:rPr lang="zh-CN" altLang="en-US" sz="1425" dirty="0">
                  <a:solidFill>
                    <a:schemeClr val="bg1"/>
                  </a:solidFill>
                  <a:latin typeface="+mn-ea"/>
                  <a:ea typeface="+mn-ea"/>
                </a:rPr>
                <a:t>添加文本</a:t>
              </a:r>
            </a:p>
          </p:txBody>
        </p:sp>
      </p:grpSp>
      <p:grpSp>
        <p:nvGrpSpPr>
          <p:cNvPr id="10" name="组合 9"/>
          <p:cNvGrpSpPr/>
          <p:nvPr/>
        </p:nvGrpSpPr>
        <p:grpSpPr>
          <a:xfrm>
            <a:off x="3349210" y="1219255"/>
            <a:ext cx="1119986" cy="1093442"/>
            <a:chOff x="3323351" y="1203598"/>
            <a:chExt cx="1125997" cy="1093189"/>
          </a:xfrm>
        </p:grpSpPr>
        <p:sp>
          <p:nvSpPr>
            <p:cNvPr id="11" name="AutoShape 11"/>
            <p:cNvSpPr>
              <a:spLocks noChangeArrowheads="1"/>
            </p:cNvSpPr>
            <p:nvPr/>
          </p:nvSpPr>
          <p:spPr bwMode="gray">
            <a:xfrm>
              <a:off x="3323351" y="1203598"/>
              <a:ext cx="1125997" cy="1093189"/>
            </a:xfrm>
            <a:prstGeom prst="roundRect">
              <a:avLst>
                <a:gd name="adj" fmla="val 11921"/>
              </a:avLst>
            </a:prstGeom>
            <a:solidFill>
              <a:schemeClr val="accent6"/>
            </a:solidFill>
            <a:ln w="12700" cap="flat" cmpd="sng" algn="ctr">
              <a:noFill/>
              <a:prstDash val="solid"/>
              <a:headEnd type="none" w="med" len="med"/>
              <a:tailEnd type="arrow"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zh-CN" sz="2775">
                <a:latin typeface="+mn-ea"/>
                <a:ea typeface="+mn-ea"/>
              </a:endParaRPr>
            </a:p>
          </p:txBody>
        </p:sp>
        <p:sp>
          <p:nvSpPr>
            <p:cNvPr id="12" name="TextBox 11"/>
            <p:cNvSpPr txBox="1"/>
            <p:nvPr/>
          </p:nvSpPr>
          <p:spPr>
            <a:xfrm>
              <a:off x="3410016" y="1457805"/>
              <a:ext cx="959228" cy="553870"/>
            </a:xfrm>
            <a:prstGeom prst="rect">
              <a:avLst/>
            </a:prstGeom>
            <a:noFill/>
          </p:spPr>
          <p:txBody>
            <a:bodyPr wrap="none" rtlCol="0">
              <a:spAutoFit/>
            </a:bodyPr>
            <a:lstStyle>
              <a:defPPr>
                <a:defRPr lang="zh-CN"/>
              </a:defPPr>
              <a:lvl1pPr algn="ctr">
                <a:defRPr sz="1400">
                  <a:solidFill>
                    <a:schemeClr val="bg1"/>
                  </a:solidFill>
                </a:defRPr>
              </a:lvl1pPr>
            </a:lstStyle>
            <a:p>
              <a:r>
                <a:rPr lang="zh-CN" altLang="en-US" sz="1500" dirty="0">
                  <a:latin typeface="+mn-ea"/>
                  <a:ea typeface="+mn-ea"/>
                </a:rPr>
                <a:t>单击此处</a:t>
              </a:r>
              <a:endParaRPr lang="en-US" altLang="zh-CN" sz="1500" dirty="0">
                <a:latin typeface="+mn-ea"/>
                <a:ea typeface="+mn-ea"/>
              </a:endParaRPr>
            </a:p>
            <a:p>
              <a:r>
                <a:rPr lang="zh-CN" altLang="en-US" sz="1500" dirty="0">
                  <a:latin typeface="+mn-ea"/>
                  <a:ea typeface="+mn-ea"/>
                </a:rPr>
                <a:t>添加文本</a:t>
              </a:r>
            </a:p>
          </p:txBody>
        </p:sp>
      </p:grpSp>
      <p:grpSp>
        <p:nvGrpSpPr>
          <p:cNvPr id="13" name="组合 12"/>
          <p:cNvGrpSpPr/>
          <p:nvPr/>
        </p:nvGrpSpPr>
        <p:grpSpPr>
          <a:xfrm>
            <a:off x="4748825" y="1219255"/>
            <a:ext cx="1119986" cy="1093442"/>
            <a:chOff x="4730478" y="1203598"/>
            <a:chExt cx="1125997" cy="1093189"/>
          </a:xfrm>
        </p:grpSpPr>
        <p:sp>
          <p:nvSpPr>
            <p:cNvPr id="14" name="AutoShape 11"/>
            <p:cNvSpPr>
              <a:spLocks noChangeArrowheads="1"/>
            </p:cNvSpPr>
            <p:nvPr/>
          </p:nvSpPr>
          <p:spPr bwMode="gray">
            <a:xfrm>
              <a:off x="4730478" y="1203598"/>
              <a:ext cx="1125997" cy="1093189"/>
            </a:xfrm>
            <a:prstGeom prst="roundRect">
              <a:avLst>
                <a:gd name="adj" fmla="val 11921"/>
              </a:avLst>
            </a:prstGeom>
            <a:solidFill>
              <a:schemeClr val="accent5"/>
            </a:solidFill>
            <a:ln w="12700" cap="flat" cmpd="sng" algn="ctr">
              <a:noFill/>
              <a:prstDash val="solid"/>
              <a:headEnd type="none" w="med" len="med"/>
              <a:tailEnd type="arrow"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zh-CN" sz="2775">
                <a:latin typeface="+mn-ea"/>
                <a:ea typeface="+mn-ea"/>
              </a:endParaRPr>
            </a:p>
          </p:txBody>
        </p:sp>
        <p:sp>
          <p:nvSpPr>
            <p:cNvPr id="15" name="TextBox 14"/>
            <p:cNvSpPr txBox="1"/>
            <p:nvPr/>
          </p:nvSpPr>
          <p:spPr>
            <a:xfrm>
              <a:off x="4817143" y="1457805"/>
              <a:ext cx="959228" cy="553870"/>
            </a:xfrm>
            <a:prstGeom prst="rect">
              <a:avLst/>
            </a:prstGeom>
            <a:noFill/>
          </p:spPr>
          <p:txBody>
            <a:bodyPr wrap="none" rtlCol="0">
              <a:spAutoFit/>
            </a:bodyPr>
            <a:lstStyle>
              <a:defPPr>
                <a:defRPr lang="zh-CN"/>
              </a:defPPr>
              <a:lvl1pPr algn="ctr">
                <a:defRPr sz="1400">
                  <a:solidFill>
                    <a:schemeClr val="bg1"/>
                  </a:solidFill>
                </a:defRPr>
              </a:lvl1pPr>
            </a:lstStyle>
            <a:p>
              <a:r>
                <a:rPr lang="zh-CN" altLang="en-US" sz="1500" dirty="0">
                  <a:latin typeface="+mn-ea"/>
                  <a:ea typeface="+mn-ea"/>
                </a:rPr>
                <a:t>单击此处</a:t>
              </a:r>
              <a:endParaRPr lang="en-US" altLang="zh-CN" sz="1500" dirty="0">
                <a:latin typeface="+mn-ea"/>
                <a:ea typeface="+mn-ea"/>
              </a:endParaRPr>
            </a:p>
            <a:p>
              <a:r>
                <a:rPr lang="zh-CN" altLang="en-US" sz="1500" dirty="0">
                  <a:latin typeface="+mn-ea"/>
                  <a:ea typeface="+mn-ea"/>
                </a:rPr>
                <a:t>添加文本</a:t>
              </a:r>
            </a:p>
          </p:txBody>
        </p:sp>
      </p:grpSp>
      <p:grpSp>
        <p:nvGrpSpPr>
          <p:cNvPr id="16" name="组合 15"/>
          <p:cNvGrpSpPr/>
          <p:nvPr/>
        </p:nvGrpSpPr>
        <p:grpSpPr>
          <a:xfrm>
            <a:off x="6192904" y="1219255"/>
            <a:ext cx="1119986" cy="1093442"/>
            <a:chOff x="6182307" y="1203598"/>
            <a:chExt cx="1125997" cy="1093189"/>
          </a:xfrm>
        </p:grpSpPr>
        <p:sp>
          <p:nvSpPr>
            <p:cNvPr id="17" name="AutoShape 14"/>
            <p:cNvSpPr>
              <a:spLocks noChangeArrowheads="1"/>
            </p:cNvSpPr>
            <p:nvPr/>
          </p:nvSpPr>
          <p:spPr bwMode="gray">
            <a:xfrm>
              <a:off x="6182307" y="1203598"/>
              <a:ext cx="1125997" cy="1093189"/>
            </a:xfrm>
            <a:prstGeom prst="roundRect">
              <a:avLst>
                <a:gd name="adj" fmla="val 11921"/>
              </a:avLst>
            </a:prstGeom>
            <a:solidFill>
              <a:schemeClr val="accent2"/>
            </a:solidFill>
            <a:ln w="12700" cap="flat" cmpd="sng" algn="ctr">
              <a:noFill/>
              <a:prstDash val="solid"/>
              <a:headEnd type="none" w="med" len="med"/>
              <a:tailEnd type="arrow" w="med" len="me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zh-CN" sz="2775">
                <a:latin typeface="+mn-ea"/>
                <a:ea typeface="+mn-ea"/>
              </a:endParaRPr>
            </a:p>
          </p:txBody>
        </p:sp>
        <p:sp>
          <p:nvSpPr>
            <p:cNvPr id="18" name="TextBox 17"/>
            <p:cNvSpPr txBox="1"/>
            <p:nvPr/>
          </p:nvSpPr>
          <p:spPr>
            <a:xfrm>
              <a:off x="6275192" y="1457805"/>
              <a:ext cx="959228" cy="553870"/>
            </a:xfrm>
            <a:prstGeom prst="rect">
              <a:avLst/>
            </a:prstGeom>
            <a:noFill/>
          </p:spPr>
          <p:txBody>
            <a:bodyPr wrap="none" rtlCol="0">
              <a:spAutoFit/>
            </a:bodyPr>
            <a:lstStyle>
              <a:defPPr>
                <a:defRPr lang="zh-CN"/>
              </a:defPPr>
              <a:lvl1pPr algn="ctr">
                <a:defRPr sz="1400">
                  <a:solidFill>
                    <a:schemeClr val="bg1"/>
                  </a:solidFill>
                </a:defRPr>
              </a:lvl1pPr>
            </a:lstStyle>
            <a:p>
              <a:r>
                <a:rPr lang="zh-CN" altLang="en-US" sz="1500" dirty="0">
                  <a:latin typeface="+mn-ea"/>
                  <a:ea typeface="+mn-ea"/>
                </a:rPr>
                <a:t>单击此处</a:t>
              </a:r>
              <a:endParaRPr lang="en-US" altLang="zh-CN" sz="1500" dirty="0">
                <a:latin typeface="+mn-ea"/>
                <a:ea typeface="+mn-ea"/>
              </a:endParaRPr>
            </a:p>
            <a:p>
              <a:r>
                <a:rPr lang="zh-CN" altLang="en-US" sz="1500" dirty="0">
                  <a:latin typeface="+mn-ea"/>
                  <a:ea typeface="+mn-ea"/>
                </a:rPr>
                <a:t>添加文本</a:t>
              </a:r>
            </a:p>
          </p:txBody>
        </p:sp>
      </p:grpSp>
      <p:grpSp>
        <p:nvGrpSpPr>
          <p:cNvPr id="19" name="组合 18"/>
          <p:cNvGrpSpPr/>
          <p:nvPr/>
        </p:nvGrpSpPr>
        <p:grpSpPr>
          <a:xfrm>
            <a:off x="2415765" y="3397217"/>
            <a:ext cx="4562180" cy="995787"/>
            <a:chOff x="2384896" y="3381053"/>
            <a:chExt cx="4586666" cy="995555"/>
          </a:xfrm>
        </p:grpSpPr>
        <p:sp>
          <p:nvSpPr>
            <p:cNvPr id="20" name="AutoShape 19"/>
            <p:cNvSpPr>
              <a:spLocks noChangeArrowheads="1"/>
            </p:cNvSpPr>
            <p:nvPr/>
          </p:nvSpPr>
          <p:spPr bwMode="ltGray">
            <a:xfrm>
              <a:off x="2384896" y="3483697"/>
              <a:ext cx="4586666" cy="892911"/>
            </a:xfrm>
            <a:prstGeom prst="roundRect">
              <a:avLst>
                <a:gd name="adj" fmla="val 50000"/>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zh-CN"/>
            </a:p>
          </p:txBody>
        </p:sp>
        <p:sp>
          <p:nvSpPr>
            <p:cNvPr id="21" name="矩形 20"/>
            <p:cNvSpPr/>
            <p:nvPr/>
          </p:nvSpPr>
          <p:spPr>
            <a:xfrm>
              <a:off x="2540420" y="3381053"/>
              <a:ext cx="4344414" cy="871189"/>
            </a:xfrm>
            <a:prstGeom prst="rect">
              <a:avLst/>
            </a:prstGeom>
          </p:spPr>
          <p:txBody>
            <a:bodyPr wrap="square">
              <a:spAutoFit/>
            </a:bodyPr>
            <a:lstStyle/>
            <a:p>
              <a:pPr algn="ctr">
                <a:lnSpc>
                  <a:spcPct val="150000"/>
                </a:lnSpc>
              </a:pPr>
              <a:endParaRPr lang="zh-CN" altLang="en-US" sz="1125" dirty="0">
                <a:solidFill>
                  <a:schemeClr val="bg1"/>
                </a:solidFill>
                <a:latin typeface="+mn-ea"/>
                <a:ea typeface="+mn-ea"/>
              </a:endParaRPr>
            </a:p>
            <a:p>
              <a:pPr algn="ctr">
                <a:lnSpc>
                  <a:spcPct val="150000"/>
                </a:lnSpc>
              </a:pPr>
              <a:r>
                <a:rPr lang="zh-CN" altLang="en-US" sz="1125" dirty="0">
                  <a:solidFill>
                    <a:schemeClr val="bg1"/>
                  </a:solidFill>
                  <a:latin typeface="+mn-ea"/>
                  <a:ea typeface="+mn-ea"/>
                </a:rPr>
                <a:t>致力于教学课件、教学设计、汇报</a:t>
              </a:r>
              <a:r>
                <a:rPr lang="en-US" altLang="zh-CN" sz="1125" dirty="0">
                  <a:solidFill>
                    <a:schemeClr val="bg1"/>
                  </a:solidFill>
                  <a:latin typeface="+mn-ea"/>
                  <a:ea typeface="+mn-ea"/>
                </a:rPr>
                <a:t>PPT</a:t>
              </a:r>
              <a:r>
                <a:rPr lang="zh-CN" altLang="en-US" sz="1125" dirty="0">
                  <a:solidFill>
                    <a:schemeClr val="bg1"/>
                  </a:solidFill>
                  <a:latin typeface="+mn-ea"/>
                  <a:ea typeface="+mn-ea"/>
                </a:rPr>
                <a:t>及相册</a:t>
              </a:r>
              <a:r>
                <a:rPr lang="en-US" altLang="zh-CN" sz="1125" dirty="0">
                  <a:solidFill>
                    <a:schemeClr val="bg1"/>
                  </a:solidFill>
                  <a:latin typeface="+mn-ea"/>
                  <a:ea typeface="+mn-ea"/>
                </a:rPr>
                <a:t>PPT</a:t>
              </a:r>
              <a:r>
                <a:rPr lang="zh-CN" altLang="en-US" sz="1125" dirty="0">
                  <a:solidFill>
                    <a:schemeClr val="bg1"/>
                  </a:solidFill>
                  <a:latin typeface="+mn-ea"/>
                  <a:ea typeface="+mn-ea"/>
                </a:rPr>
                <a:t>的原创设计与美化，为您提供实用美观，精致大气，方便修改的</a:t>
              </a:r>
              <a:r>
                <a:rPr lang="en-US" altLang="zh-CN" sz="1125" dirty="0">
                  <a:solidFill>
                    <a:schemeClr val="bg1"/>
                  </a:solidFill>
                  <a:latin typeface="+mn-ea"/>
                  <a:ea typeface="+mn-ea"/>
                </a:rPr>
                <a:t>PPT</a:t>
              </a:r>
              <a:r>
                <a:rPr lang="zh-CN" altLang="en-US" sz="1125" dirty="0">
                  <a:solidFill>
                    <a:schemeClr val="bg1"/>
                  </a:solidFill>
                  <a:latin typeface="+mn-ea"/>
                  <a:ea typeface="+mn-ea"/>
                </a:rPr>
                <a:t>动态模板。</a:t>
              </a:r>
            </a:p>
          </p:txBody>
        </p:sp>
      </p:gr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437" y="4030778"/>
            <a:ext cx="446485" cy="429499"/>
          </a:xfrm>
          <a:prstGeom prst="rect">
            <a:avLst/>
          </a:prstGeom>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3033" y="3285137"/>
            <a:ext cx="446484" cy="429498"/>
          </a:xfrm>
          <a:prstGeom prst="rect">
            <a:avLst/>
          </a:prstGeom>
        </p:spPr>
      </p:pic>
    </p:spTree>
    <p:extLst>
      <p:ext uri="{BB962C8B-B14F-4D97-AF65-F5344CB8AC3E}">
        <p14:creationId xmlns:p14="http://schemas.microsoft.com/office/powerpoint/2010/main" val="3500160857"/>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1050"/>
                            </p:stCondLst>
                            <p:childTnLst>
                              <p:par>
                                <p:cTn id="11" presetID="12" presetClass="entr" presetSubtype="1"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down)">
                                      <p:cBhvr>
                                        <p:cTn id="14" dur="500"/>
                                        <p:tgtEl>
                                          <p:spTgt spid="7"/>
                                        </p:tgtEl>
                                      </p:cBhvr>
                                    </p:animEffect>
                                  </p:childTnLst>
                                </p:cTn>
                              </p:par>
                              <p:par>
                                <p:cTn id="15" presetID="12" presetClass="entr" presetSubtype="1"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down)">
                                      <p:cBhvr>
                                        <p:cTn id="18" dur="500"/>
                                        <p:tgtEl>
                                          <p:spTgt spid="10"/>
                                        </p:tgtEl>
                                      </p:cBhvr>
                                    </p:animEffect>
                                  </p:childTnLst>
                                </p:cTn>
                              </p:par>
                              <p:par>
                                <p:cTn id="19" presetID="12" presetClass="entr" presetSubtype="1" fill="hold" nodeType="withEffect">
                                  <p:stCondLst>
                                    <p:cond delay="40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p:tgtEl>
                                          <p:spTgt spid="13"/>
                                        </p:tgtEl>
                                        <p:attrNameLst>
                                          <p:attrName>ppt_y</p:attrName>
                                        </p:attrNameLst>
                                      </p:cBhvr>
                                      <p:tavLst>
                                        <p:tav tm="0">
                                          <p:val>
                                            <p:strVal val="#ppt_y-#ppt_h*1.125000"/>
                                          </p:val>
                                        </p:tav>
                                        <p:tav tm="100000">
                                          <p:val>
                                            <p:strVal val="#ppt_y"/>
                                          </p:val>
                                        </p:tav>
                                      </p:tavLst>
                                    </p:anim>
                                    <p:animEffect transition="in" filter="wipe(down)">
                                      <p:cBhvr>
                                        <p:cTn id="22" dur="500"/>
                                        <p:tgtEl>
                                          <p:spTgt spid="13"/>
                                        </p:tgtEl>
                                      </p:cBhvr>
                                    </p:animEffect>
                                  </p:childTnLst>
                                </p:cTn>
                              </p:par>
                              <p:par>
                                <p:cTn id="23" presetID="12" presetClass="entr" presetSubtype="1" fill="hold" nodeType="withEffect">
                                  <p:stCondLst>
                                    <p:cond delay="7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ppt_y</p:attrName>
                                        </p:attrNameLst>
                                      </p:cBhvr>
                                      <p:tavLst>
                                        <p:tav tm="0">
                                          <p:val>
                                            <p:strVal val="#ppt_y-#ppt_h*1.125000"/>
                                          </p:val>
                                        </p:tav>
                                        <p:tav tm="100000">
                                          <p:val>
                                            <p:strVal val="#ppt_y"/>
                                          </p:val>
                                        </p:tav>
                                      </p:tavLst>
                                    </p:anim>
                                    <p:animEffect transition="in" filter="wipe(down)">
                                      <p:cBhvr>
                                        <p:cTn id="26" dur="500"/>
                                        <p:tgtEl>
                                          <p:spTgt spid="16"/>
                                        </p:tgtEl>
                                      </p:cBhvr>
                                    </p:animEffect>
                                  </p:childTnLst>
                                </p:cTn>
                              </p:par>
                            </p:childTnLst>
                          </p:cTn>
                        </p:par>
                        <p:par>
                          <p:cTn id="27" fill="hold">
                            <p:stCondLst>
                              <p:cond delay="2250"/>
                            </p:stCondLst>
                            <p:childTnLst>
                              <p:par>
                                <p:cTn id="28" presetID="22" presetClass="entr" presetSubtype="1"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up)">
                                      <p:cBhvr>
                                        <p:cTn id="30" dur="750"/>
                                        <p:tgtEl>
                                          <p:spTgt spid="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up)">
                                      <p:cBhvr>
                                        <p:cTn id="33" dur="750"/>
                                        <p:tgtEl>
                                          <p:spTgt spid="4"/>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up)">
                                      <p:cBhvr>
                                        <p:cTn id="36" dur="750"/>
                                        <p:tgtEl>
                                          <p:spTgt spid="5"/>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750"/>
                                        <p:tgtEl>
                                          <p:spTgt spid="6"/>
                                        </p:tgtEl>
                                      </p:cBhvr>
                                    </p:animEffect>
                                  </p:childTnLst>
                                </p:cTn>
                              </p:par>
                            </p:childTnLst>
                          </p:cTn>
                        </p:par>
                        <p:par>
                          <p:cTn id="40" fill="hold">
                            <p:stCondLst>
                              <p:cond delay="3000"/>
                            </p:stCondLst>
                            <p:childTnLst>
                              <p:par>
                                <p:cTn id="41" presetID="16" presetClass="entr" presetSubtype="37" fill="hold"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barn(outVertical)">
                                      <p:cBhvr>
                                        <p:cTn id="43" dur="750"/>
                                        <p:tgtEl>
                                          <p:spTgt spid="19"/>
                                        </p:tgtEl>
                                      </p:cBhvr>
                                    </p:animEffect>
                                  </p:childTnLst>
                                </p:cTn>
                              </p:par>
                              <p:par>
                                <p:cTn id="44" presetID="10" presetClass="entr" presetSubtype="0" fill="hold" nodeType="withEffect">
                                  <p:stCondLst>
                                    <p:cond delay="50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750"/>
                                        <p:tgtEl>
                                          <p:spTgt spid="23"/>
                                        </p:tgtEl>
                                      </p:cBhvr>
                                    </p:animEffect>
                                  </p:childTnLst>
                                </p:cTn>
                              </p:par>
                              <p:par>
                                <p:cTn id="47" presetID="10" presetClass="entr" presetSubtype="0" fill="hold" nodeType="withEffect">
                                  <p:stCondLst>
                                    <p:cond delay="5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8569" y="209434"/>
            <a:ext cx="3723260" cy="415498"/>
          </a:xfrm>
          <a:prstGeom prst="rect">
            <a:avLst/>
          </a:prstGeom>
          <a:noFill/>
        </p:spPr>
        <p:txBody>
          <a:bodyPr wrap="square" rtlCol="0">
            <a:spAutoFit/>
          </a:bodyPr>
          <a:lstStyle/>
          <a:p>
            <a:r>
              <a:rPr lang="zh-CN" altLang="en-US" sz="2100" dirty="0">
                <a:solidFill>
                  <a:schemeClr val="accent2"/>
                </a:solidFill>
                <a:latin typeface="华康方圆体W7" pitchFamily="81" charset="-122"/>
                <a:ea typeface="华康方圆体W7" pitchFamily="81" charset="-122"/>
              </a:rPr>
              <a:t>点击此处添加本页标题文本</a:t>
            </a:r>
          </a:p>
        </p:txBody>
      </p:sp>
      <p:sp>
        <p:nvSpPr>
          <p:cNvPr id="3" name="文本框 2"/>
          <p:cNvSpPr txBox="1"/>
          <p:nvPr/>
        </p:nvSpPr>
        <p:spPr>
          <a:xfrm>
            <a:off x="4710907" y="2886990"/>
            <a:ext cx="3037537" cy="1329589"/>
          </a:xfrm>
          <a:prstGeom prst="rect">
            <a:avLst/>
          </a:prstGeom>
          <a:noFill/>
        </p:spPr>
        <p:txBody>
          <a:bodyPr wrap="square" lIns="68576" tIns="34287" rIns="68576" bIns="34287" rtlCol="0">
            <a:spAutoFit/>
          </a:bodyPr>
          <a:lstStyle/>
          <a:p>
            <a:pPr>
              <a:lnSpc>
                <a:spcPct val="130000"/>
              </a:lnSpc>
            </a:pPr>
            <a:r>
              <a:rPr lang="zh-CN" altLang="en-US" sz="1050" dirty="0">
                <a:solidFill>
                  <a:schemeClr val="accent3">
                    <a:lumMod val="10000"/>
                  </a:schemeClr>
                </a:solidFill>
                <a:latin typeface="+mn-ea"/>
                <a:ea typeface="+mn-ea"/>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grpSp>
        <p:nvGrpSpPr>
          <p:cNvPr id="4" name="组合 32"/>
          <p:cNvGrpSpPr>
            <a:grpSpLocks/>
          </p:cNvGrpSpPr>
          <p:nvPr/>
        </p:nvGrpSpPr>
        <p:grpSpPr bwMode="auto">
          <a:xfrm>
            <a:off x="1442258" y="1649994"/>
            <a:ext cx="1934306" cy="838176"/>
            <a:chOff x="1058443" y="2227675"/>
            <a:chExt cx="2593558" cy="1264906"/>
          </a:xfrm>
        </p:grpSpPr>
        <p:sp>
          <p:nvSpPr>
            <p:cNvPr id="5" name="文本框 33"/>
            <p:cNvSpPr txBox="1"/>
            <p:nvPr/>
          </p:nvSpPr>
          <p:spPr>
            <a:xfrm>
              <a:off x="1058443" y="2621698"/>
              <a:ext cx="2593558" cy="870883"/>
            </a:xfrm>
            <a:prstGeom prst="rect">
              <a:avLst/>
            </a:prstGeom>
            <a:noFill/>
          </p:spPr>
          <p:txBody>
            <a:bodyPr>
              <a:spAutoFit/>
            </a:bodyPr>
            <a:lstStyle/>
            <a:p>
              <a:pPr algn="ctr" defTabSz="685800" eaLnBrk="1" fontAlgn="auto" hangingPunct="1">
                <a:spcBef>
                  <a:spcPts val="0"/>
                </a:spcBef>
                <a:spcAft>
                  <a:spcPts val="0"/>
                </a:spcAft>
                <a:defRPr/>
              </a:pPr>
              <a:r>
                <a:rPr lang="zh-CN" altLang="en-US" sz="1050" kern="0" dirty="0">
                  <a:solidFill>
                    <a:srgbClr val="824105"/>
                  </a:solidFill>
                  <a:latin typeface="微软雅黑" panose="020B0503020204020204" pitchFamily="34" charset="-122"/>
                  <a:ea typeface="微软雅黑" panose="020B0503020204020204" pitchFamily="34" charset="-122"/>
                </a:rPr>
                <a:t>设计师致力于教学课件、教学设计、汇报</a:t>
              </a:r>
              <a:r>
                <a:rPr lang="en-US" altLang="zh-CN" sz="1050" kern="0" dirty="0">
                  <a:solidFill>
                    <a:srgbClr val="824105"/>
                  </a:solidFill>
                  <a:latin typeface="微软雅黑" panose="020B0503020204020204" pitchFamily="34" charset="-122"/>
                  <a:ea typeface="微软雅黑" panose="020B0503020204020204" pitchFamily="34" charset="-122"/>
                </a:rPr>
                <a:t>PPT</a:t>
              </a:r>
              <a:r>
                <a:rPr lang="zh-CN" altLang="en-US" sz="1050" kern="0" dirty="0">
                  <a:solidFill>
                    <a:srgbClr val="824105"/>
                  </a:solidFill>
                  <a:latin typeface="微软雅黑" panose="020B0503020204020204" pitchFamily="34" charset="-122"/>
                  <a:ea typeface="微软雅黑" panose="020B0503020204020204" pitchFamily="34" charset="-122"/>
                </a:rPr>
                <a:t>及相册</a:t>
              </a:r>
              <a:r>
                <a:rPr lang="en-US" altLang="zh-CN" sz="1050" kern="0" dirty="0">
                  <a:solidFill>
                    <a:srgbClr val="824105"/>
                  </a:solidFill>
                  <a:latin typeface="微软雅黑" panose="020B0503020204020204" pitchFamily="34" charset="-122"/>
                  <a:ea typeface="微软雅黑" panose="020B0503020204020204" pitchFamily="34" charset="-122"/>
                </a:rPr>
                <a:t>PPT</a:t>
              </a:r>
              <a:r>
                <a:rPr lang="zh-CN" altLang="en-US" sz="1050" kern="0" dirty="0">
                  <a:solidFill>
                    <a:srgbClr val="824105"/>
                  </a:solidFill>
                  <a:latin typeface="微软雅黑" panose="020B0503020204020204" pitchFamily="34" charset="-122"/>
                  <a:ea typeface="微软雅黑" panose="020B0503020204020204" pitchFamily="34" charset="-122"/>
                </a:rPr>
                <a:t>的原创设计与美化</a:t>
              </a:r>
              <a:r>
                <a:rPr lang="en-US" altLang="zh-CN" sz="1050" kern="0" dirty="0">
                  <a:solidFill>
                    <a:srgbClr val="824105"/>
                  </a:solidFill>
                  <a:latin typeface="微软雅黑" panose="020B0503020204020204" pitchFamily="34" charset="-122"/>
                  <a:ea typeface="微软雅黑" panose="020B0503020204020204" pitchFamily="34" charset="-122"/>
                </a:rPr>
                <a:t>.</a:t>
              </a:r>
              <a:r>
                <a:rPr lang="zh-CN" altLang="en-US" sz="1050" kern="0" dirty="0">
                  <a:solidFill>
                    <a:srgbClr val="824105"/>
                  </a:solidFill>
                  <a:latin typeface="微软雅黑" panose="020B0503020204020204" pitchFamily="34" charset="-122"/>
                  <a:ea typeface="微软雅黑" panose="020B0503020204020204" pitchFamily="34" charset="-122"/>
                </a:rPr>
                <a:t>。</a:t>
              </a:r>
            </a:p>
          </p:txBody>
        </p:sp>
        <p:sp>
          <p:nvSpPr>
            <p:cNvPr id="6" name="文本框 34"/>
            <p:cNvSpPr txBox="1">
              <a:spLocks noChangeArrowheads="1"/>
            </p:cNvSpPr>
            <p:nvPr/>
          </p:nvSpPr>
          <p:spPr bwMode="auto">
            <a:xfrm>
              <a:off x="1058443" y="2227675"/>
              <a:ext cx="2022075" cy="45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defTabSz="685800" eaLnBrk="1" fontAlgn="auto" hangingPunct="1">
                <a:spcBef>
                  <a:spcPts val="0"/>
                </a:spcBef>
                <a:spcAft>
                  <a:spcPts val="0"/>
                </a:spcAft>
                <a:defRPr/>
              </a:pPr>
              <a:r>
                <a:rPr lang="zh-CN" altLang="en-US" sz="1350" b="1" kern="0" dirty="0">
                  <a:solidFill>
                    <a:schemeClr val="accent5"/>
                  </a:solidFill>
                  <a:latin typeface="微软雅黑" pitchFamily="34" charset="-122"/>
                  <a:ea typeface="微软雅黑" pitchFamily="34" charset="-122"/>
                </a:rPr>
                <a:t>添加简单说明</a:t>
              </a:r>
            </a:p>
          </p:txBody>
        </p:sp>
      </p:grpSp>
      <p:grpSp>
        <p:nvGrpSpPr>
          <p:cNvPr id="7" name="组合 32"/>
          <p:cNvGrpSpPr>
            <a:grpSpLocks/>
          </p:cNvGrpSpPr>
          <p:nvPr/>
        </p:nvGrpSpPr>
        <p:grpSpPr bwMode="auto">
          <a:xfrm>
            <a:off x="1341550" y="3381841"/>
            <a:ext cx="1934306" cy="838176"/>
            <a:chOff x="1058443" y="2227675"/>
            <a:chExt cx="2593558" cy="1264906"/>
          </a:xfrm>
        </p:grpSpPr>
        <p:sp>
          <p:nvSpPr>
            <p:cNvPr id="8" name="文本框 33"/>
            <p:cNvSpPr txBox="1"/>
            <p:nvPr/>
          </p:nvSpPr>
          <p:spPr>
            <a:xfrm>
              <a:off x="1058443" y="2621698"/>
              <a:ext cx="2593558" cy="870883"/>
            </a:xfrm>
            <a:prstGeom prst="rect">
              <a:avLst/>
            </a:prstGeom>
            <a:noFill/>
          </p:spPr>
          <p:txBody>
            <a:bodyPr>
              <a:spAutoFit/>
            </a:bodyPr>
            <a:lstStyle/>
            <a:p>
              <a:pPr algn="ctr" defTabSz="685800" eaLnBrk="1" fontAlgn="auto" hangingPunct="1">
                <a:spcBef>
                  <a:spcPts val="0"/>
                </a:spcBef>
                <a:spcAft>
                  <a:spcPts val="0"/>
                </a:spcAft>
                <a:defRPr/>
              </a:pPr>
              <a:r>
                <a:rPr lang="zh-CN" altLang="en-US" sz="1050" kern="0" dirty="0">
                  <a:solidFill>
                    <a:srgbClr val="824105"/>
                  </a:solidFill>
                  <a:latin typeface="微软雅黑" panose="020B0503020204020204" pitchFamily="34" charset="-122"/>
                  <a:ea typeface="微软雅黑" panose="020B0503020204020204" pitchFamily="34" charset="-122"/>
                </a:rPr>
                <a:t>设计师致力于教学课件、教学设计、汇报</a:t>
              </a:r>
              <a:r>
                <a:rPr lang="en-US" altLang="zh-CN" sz="1050" kern="0" dirty="0">
                  <a:solidFill>
                    <a:srgbClr val="824105"/>
                  </a:solidFill>
                  <a:latin typeface="微软雅黑" panose="020B0503020204020204" pitchFamily="34" charset="-122"/>
                  <a:ea typeface="微软雅黑" panose="020B0503020204020204" pitchFamily="34" charset="-122"/>
                </a:rPr>
                <a:t>PPT</a:t>
              </a:r>
              <a:r>
                <a:rPr lang="zh-CN" altLang="en-US" sz="1050" kern="0" dirty="0">
                  <a:solidFill>
                    <a:srgbClr val="824105"/>
                  </a:solidFill>
                  <a:latin typeface="微软雅黑" panose="020B0503020204020204" pitchFamily="34" charset="-122"/>
                  <a:ea typeface="微软雅黑" panose="020B0503020204020204" pitchFamily="34" charset="-122"/>
                </a:rPr>
                <a:t>及相册</a:t>
              </a:r>
              <a:r>
                <a:rPr lang="en-US" altLang="zh-CN" sz="1050" kern="0" dirty="0">
                  <a:solidFill>
                    <a:srgbClr val="824105"/>
                  </a:solidFill>
                  <a:latin typeface="微软雅黑" panose="020B0503020204020204" pitchFamily="34" charset="-122"/>
                  <a:ea typeface="微软雅黑" panose="020B0503020204020204" pitchFamily="34" charset="-122"/>
                </a:rPr>
                <a:t>PPT</a:t>
              </a:r>
              <a:r>
                <a:rPr lang="zh-CN" altLang="en-US" sz="1050" kern="0" dirty="0">
                  <a:solidFill>
                    <a:srgbClr val="824105"/>
                  </a:solidFill>
                  <a:latin typeface="微软雅黑" panose="020B0503020204020204" pitchFamily="34" charset="-122"/>
                  <a:ea typeface="微软雅黑" panose="020B0503020204020204" pitchFamily="34" charset="-122"/>
                </a:rPr>
                <a:t>的原创设计与美化</a:t>
              </a:r>
              <a:r>
                <a:rPr lang="en-US" altLang="zh-CN" sz="1050" kern="0" dirty="0">
                  <a:solidFill>
                    <a:srgbClr val="824105"/>
                  </a:solidFill>
                  <a:latin typeface="微软雅黑" panose="020B0503020204020204" pitchFamily="34" charset="-122"/>
                  <a:ea typeface="微软雅黑" panose="020B0503020204020204" pitchFamily="34" charset="-122"/>
                </a:rPr>
                <a:t>.</a:t>
              </a:r>
              <a:r>
                <a:rPr lang="zh-CN" altLang="en-US" sz="1050" kern="0" dirty="0">
                  <a:solidFill>
                    <a:srgbClr val="824105"/>
                  </a:solidFill>
                  <a:latin typeface="微软雅黑" panose="020B0503020204020204" pitchFamily="34" charset="-122"/>
                  <a:ea typeface="微软雅黑" panose="020B0503020204020204" pitchFamily="34" charset="-122"/>
                </a:rPr>
                <a:t>。</a:t>
              </a:r>
            </a:p>
          </p:txBody>
        </p:sp>
        <p:sp>
          <p:nvSpPr>
            <p:cNvPr id="9" name="文本框 34"/>
            <p:cNvSpPr txBox="1">
              <a:spLocks noChangeArrowheads="1"/>
            </p:cNvSpPr>
            <p:nvPr/>
          </p:nvSpPr>
          <p:spPr bwMode="auto">
            <a:xfrm>
              <a:off x="1058443" y="2227675"/>
              <a:ext cx="2022075" cy="45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defTabSz="685800" eaLnBrk="1" fontAlgn="auto" hangingPunct="1">
                <a:spcBef>
                  <a:spcPts val="0"/>
                </a:spcBef>
                <a:spcAft>
                  <a:spcPts val="0"/>
                </a:spcAft>
                <a:defRPr/>
              </a:pPr>
              <a:r>
                <a:rPr lang="zh-CN" altLang="en-US" sz="1350" b="1" kern="0" dirty="0">
                  <a:solidFill>
                    <a:schemeClr val="accent2"/>
                  </a:solidFill>
                  <a:latin typeface="微软雅黑" pitchFamily="34" charset="-122"/>
                  <a:ea typeface="微软雅黑" pitchFamily="34" charset="-122"/>
                </a:rPr>
                <a:t>添加简单说明</a:t>
              </a:r>
            </a:p>
          </p:txBody>
        </p:sp>
      </p:grpSp>
      <p:grpSp>
        <p:nvGrpSpPr>
          <p:cNvPr id="10" name="组合 32"/>
          <p:cNvGrpSpPr>
            <a:grpSpLocks/>
          </p:cNvGrpSpPr>
          <p:nvPr/>
        </p:nvGrpSpPr>
        <p:grpSpPr bwMode="auto">
          <a:xfrm>
            <a:off x="5814138" y="1421366"/>
            <a:ext cx="1934306" cy="838176"/>
            <a:chOff x="1058443" y="2227675"/>
            <a:chExt cx="2593558" cy="1264906"/>
          </a:xfrm>
        </p:grpSpPr>
        <p:sp>
          <p:nvSpPr>
            <p:cNvPr id="11" name="文本框 33"/>
            <p:cNvSpPr txBox="1"/>
            <p:nvPr/>
          </p:nvSpPr>
          <p:spPr>
            <a:xfrm>
              <a:off x="1058443" y="2621698"/>
              <a:ext cx="2593558" cy="870883"/>
            </a:xfrm>
            <a:prstGeom prst="rect">
              <a:avLst/>
            </a:prstGeom>
            <a:noFill/>
          </p:spPr>
          <p:txBody>
            <a:bodyPr>
              <a:spAutoFit/>
            </a:bodyPr>
            <a:lstStyle/>
            <a:p>
              <a:pPr algn="ctr" defTabSz="685800" eaLnBrk="1" fontAlgn="auto" hangingPunct="1">
                <a:spcBef>
                  <a:spcPts val="0"/>
                </a:spcBef>
                <a:spcAft>
                  <a:spcPts val="0"/>
                </a:spcAft>
                <a:defRPr/>
              </a:pPr>
              <a:r>
                <a:rPr lang="zh-CN" altLang="en-US" sz="1050" kern="0" dirty="0">
                  <a:solidFill>
                    <a:srgbClr val="824105"/>
                  </a:solidFill>
                  <a:latin typeface="微软雅黑" panose="020B0503020204020204" pitchFamily="34" charset="-122"/>
                  <a:ea typeface="微软雅黑" panose="020B0503020204020204" pitchFamily="34" charset="-122"/>
                </a:rPr>
                <a:t>设计师致力于教学课件、教学设计、汇报</a:t>
              </a:r>
              <a:r>
                <a:rPr lang="en-US" altLang="zh-CN" sz="1050" kern="0" dirty="0">
                  <a:solidFill>
                    <a:srgbClr val="824105"/>
                  </a:solidFill>
                  <a:latin typeface="微软雅黑" panose="020B0503020204020204" pitchFamily="34" charset="-122"/>
                  <a:ea typeface="微软雅黑" panose="020B0503020204020204" pitchFamily="34" charset="-122"/>
                </a:rPr>
                <a:t>PPT</a:t>
              </a:r>
              <a:r>
                <a:rPr lang="zh-CN" altLang="en-US" sz="1050" kern="0" dirty="0">
                  <a:solidFill>
                    <a:srgbClr val="824105"/>
                  </a:solidFill>
                  <a:latin typeface="微软雅黑" panose="020B0503020204020204" pitchFamily="34" charset="-122"/>
                  <a:ea typeface="微软雅黑" panose="020B0503020204020204" pitchFamily="34" charset="-122"/>
                </a:rPr>
                <a:t>及相册</a:t>
              </a:r>
              <a:r>
                <a:rPr lang="en-US" altLang="zh-CN" sz="1050" kern="0" dirty="0">
                  <a:solidFill>
                    <a:srgbClr val="824105"/>
                  </a:solidFill>
                  <a:latin typeface="微软雅黑" panose="020B0503020204020204" pitchFamily="34" charset="-122"/>
                  <a:ea typeface="微软雅黑" panose="020B0503020204020204" pitchFamily="34" charset="-122"/>
                </a:rPr>
                <a:t>PPT</a:t>
              </a:r>
              <a:r>
                <a:rPr lang="zh-CN" altLang="en-US" sz="1050" kern="0" dirty="0">
                  <a:solidFill>
                    <a:srgbClr val="824105"/>
                  </a:solidFill>
                  <a:latin typeface="微软雅黑" panose="020B0503020204020204" pitchFamily="34" charset="-122"/>
                  <a:ea typeface="微软雅黑" panose="020B0503020204020204" pitchFamily="34" charset="-122"/>
                </a:rPr>
                <a:t>的原创设计与美化</a:t>
              </a:r>
              <a:r>
                <a:rPr lang="en-US" altLang="zh-CN" sz="1050" kern="0" dirty="0">
                  <a:solidFill>
                    <a:srgbClr val="824105"/>
                  </a:solidFill>
                  <a:latin typeface="微软雅黑" panose="020B0503020204020204" pitchFamily="34" charset="-122"/>
                  <a:ea typeface="微软雅黑" panose="020B0503020204020204" pitchFamily="34" charset="-122"/>
                </a:rPr>
                <a:t>.</a:t>
              </a:r>
              <a:r>
                <a:rPr lang="zh-CN" altLang="en-US" sz="1050" kern="0" dirty="0">
                  <a:solidFill>
                    <a:srgbClr val="824105"/>
                  </a:solidFill>
                  <a:latin typeface="微软雅黑" panose="020B0503020204020204" pitchFamily="34" charset="-122"/>
                  <a:ea typeface="微软雅黑" panose="020B0503020204020204" pitchFamily="34" charset="-122"/>
                </a:rPr>
                <a:t>。</a:t>
              </a:r>
            </a:p>
          </p:txBody>
        </p:sp>
        <p:sp>
          <p:nvSpPr>
            <p:cNvPr id="12" name="文本框 34"/>
            <p:cNvSpPr txBox="1">
              <a:spLocks noChangeArrowheads="1"/>
            </p:cNvSpPr>
            <p:nvPr/>
          </p:nvSpPr>
          <p:spPr bwMode="auto">
            <a:xfrm>
              <a:off x="1058443" y="2227675"/>
              <a:ext cx="2022075" cy="45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defTabSz="685800" eaLnBrk="1" fontAlgn="auto" hangingPunct="1">
                <a:spcBef>
                  <a:spcPts val="0"/>
                </a:spcBef>
                <a:spcAft>
                  <a:spcPts val="0"/>
                </a:spcAft>
                <a:defRPr/>
              </a:pPr>
              <a:r>
                <a:rPr lang="zh-CN" altLang="en-US" sz="1350" b="1" kern="0" dirty="0">
                  <a:solidFill>
                    <a:schemeClr val="accent6"/>
                  </a:solidFill>
                  <a:latin typeface="微软雅黑" pitchFamily="34" charset="-122"/>
                  <a:ea typeface="微软雅黑" pitchFamily="34" charset="-122"/>
                </a:rPr>
                <a:t>添加简单说明</a:t>
              </a:r>
            </a:p>
          </p:txBody>
        </p:sp>
      </p:grpSp>
      <p:grpSp>
        <p:nvGrpSpPr>
          <p:cNvPr id="13" name="组合 12"/>
          <p:cNvGrpSpPr/>
          <p:nvPr/>
        </p:nvGrpSpPr>
        <p:grpSpPr>
          <a:xfrm>
            <a:off x="3376564" y="1573927"/>
            <a:ext cx="996863" cy="996863"/>
            <a:chOff x="2978085" y="2098569"/>
            <a:chExt cx="1329151" cy="1329151"/>
          </a:xfrm>
        </p:grpSpPr>
        <p:sp>
          <p:nvSpPr>
            <p:cNvPr id="14" name="泪滴形 13"/>
            <p:cNvSpPr/>
            <p:nvPr/>
          </p:nvSpPr>
          <p:spPr>
            <a:xfrm rot="5400000">
              <a:off x="2978085" y="2098569"/>
              <a:ext cx="1329151" cy="1329151"/>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Freeform 17"/>
            <p:cNvSpPr>
              <a:spLocks noEditPoints="1"/>
            </p:cNvSpPr>
            <p:nvPr/>
          </p:nvSpPr>
          <p:spPr bwMode="auto">
            <a:xfrm>
              <a:off x="3373359" y="2449585"/>
              <a:ext cx="538601" cy="627118"/>
            </a:xfrm>
            <a:custGeom>
              <a:avLst/>
              <a:gdLst>
                <a:gd name="T0" fmla="*/ 2147483647 w 63"/>
                <a:gd name="T1" fmla="*/ 0 h 73"/>
                <a:gd name="T2" fmla="*/ 1122599098 w 63"/>
                <a:gd name="T3" fmla="*/ 0 h 73"/>
                <a:gd name="T4" fmla="*/ 561299549 w 63"/>
                <a:gd name="T5" fmla="*/ 560595689 h 73"/>
                <a:gd name="T6" fmla="*/ 561299549 w 63"/>
                <a:gd name="T7" fmla="*/ 1009069293 h 73"/>
                <a:gd name="T8" fmla="*/ 785819275 w 63"/>
                <a:gd name="T9" fmla="*/ 953011760 h 73"/>
                <a:gd name="T10" fmla="*/ 1852288207 w 63"/>
                <a:gd name="T11" fmla="*/ 2074203372 h 73"/>
                <a:gd name="T12" fmla="*/ 1627768481 w 63"/>
                <a:gd name="T13" fmla="*/ 2147483647 h 73"/>
                <a:gd name="T14" fmla="*/ 1627768481 w 63"/>
                <a:gd name="T15" fmla="*/ 2147483647 h 73"/>
                <a:gd name="T16" fmla="*/ 2147483647 w 63"/>
                <a:gd name="T17" fmla="*/ 2147483647 h 73"/>
                <a:gd name="T18" fmla="*/ 2147483647 w 63"/>
                <a:gd name="T19" fmla="*/ 2147483647 h 73"/>
                <a:gd name="T20" fmla="*/ 2147483647 w 63"/>
                <a:gd name="T21" fmla="*/ 1121191379 h 73"/>
                <a:gd name="T22" fmla="*/ 2147483647 w 63"/>
                <a:gd name="T23" fmla="*/ 0 h 73"/>
                <a:gd name="T24" fmla="*/ 2147483647 w 63"/>
                <a:gd name="T25" fmla="*/ 1345428064 h 73"/>
                <a:gd name="T26" fmla="*/ 2147483647 w 63"/>
                <a:gd name="T27" fmla="*/ 728775075 h 73"/>
                <a:gd name="T28" fmla="*/ 2147483647 w 63"/>
                <a:gd name="T29" fmla="*/ 56057314 h 73"/>
                <a:gd name="T30" fmla="*/ 2147483647 w 63"/>
                <a:gd name="T31" fmla="*/ 280294101 h 73"/>
                <a:gd name="T32" fmla="*/ 2147483647 w 63"/>
                <a:gd name="T33" fmla="*/ 560595689 h 73"/>
                <a:gd name="T34" fmla="*/ 2147483647 w 63"/>
                <a:gd name="T35" fmla="*/ 1121191379 h 73"/>
                <a:gd name="T36" fmla="*/ 2147483647 w 63"/>
                <a:gd name="T37" fmla="*/ 1121191379 h 73"/>
                <a:gd name="T38" fmla="*/ 2147483647 w 63"/>
                <a:gd name="T39" fmla="*/ 1345428064 h 73"/>
                <a:gd name="T40" fmla="*/ 2147483647 w 63"/>
                <a:gd name="T41" fmla="*/ 1345428064 h 73"/>
                <a:gd name="T42" fmla="*/ 224519784 w 63"/>
                <a:gd name="T43" fmla="*/ 2147483647 h 73"/>
                <a:gd name="T44" fmla="*/ 224519784 w 63"/>
                <a:gd name="T45" fmla="*/ 2147483647 h 73"/>
                <a:gd name="T46" fmla="*/ 785819275 w 63"/>
                <a:gd name="T47" fmla="*/ 2147483647 h 73"/>
                <a:gd name="T48" fmla="*/ 785819275 w 63"/>
                <a:gd name="T49" fmla="*/ 2147483647 h 73"/>
                <a:gd name="T50" fmla="*/ 1347118824 w 63"/>
                <a:gd name="T51" fmla="*/ 2147483647 h 73"/>
                <a:gd name="T52" fmla="*/ 1347118824 w 63"/>
                <a:gd name="T53" fmla="*/ 2147483647 h 73"/>
                <a:gd name="T54" fmla="*/ 785819275 w 63"/>
                <a:gd name="T55" fmla="*/ 2147483647 h 73"/>
                <a:gd name="T56" fmla="*/ 224519784 w 63"/>
                <a:gd name="T57" fmla="*/ 2147483647 h 73"/>
                <a:gd name="T58" fmla="*/ 785819275 w 63"/>
                <a:gd name="T59" fmla="*/ 1289370764 h 73"/>
                <a:gd name="T60" fmla="*/ 0 w 63"/>
                <a:gd name="T61" fmla="*/ 2074203372 h 73"/>
                <a:gd name="T62" fmla="*/ 785819275 w 63"/>
                <a:gd name="T63" fmla="*/ 2147483647 h 73"/>
                <a:gd name="T64" fmla="*/ 1515508618 w 63"/>
                <a:gd name="T65" fmla="*/ 2074203372 h 73"/>
                <a:gd name="T66" fmla="*/ 785819275 w 63"/>
                <a:gd name="T67" fmla="*/ 1289370764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solidFill>
              <a:sysClr val="window" lastClr="FFFFFF"/>
            </a:solidFill>
            <a:ln w="9525">
              <a:noFill/>
              <a:round/>
              <a:headEnd/>
              <a:tailEnd/>
            </a:ln>
          </p:spPr>
          <p:txBody>
            <a:bodyPr/>
            <a:lstStyle/>
            <a:p>
              <a:pPr defTabSz="685800" eaLnBrk="1" fontAlgn="auto" hangingPunct="1">
                <a:spcBef>
                  <a:spcPts val="0"/>
                </a:spcBef>
                <a:spcAft>
                  <a:spcPts val="0"/>
                </a:spcAft>
                <a:defRPr/>
              </a:pPr>
              <a:endParaRPr lang="en-US" sz="1350" kern="0" dirty="0">
                <a:solidFill>
                  <a:sysClr val="windowText" lastClr="00000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092589" y="2672200"/>
            <a:ext cx="1281827" cy="1281827"/>
            <a:chOff x="2599451" y="3562934"/>
            <a:chExt cx="1709103" cy="1709102"/>
          </a:xfrm>
        </p:grpSpPr>
        <p:sp>
          <p:nvSpPr>
            <p:cNvPr id="17" name="泪滴形 16"/>
            <p:cNvSpPr/>
            <p:nvPr/>
          </p:nvSpPr>
          <p:spPr>
            <a:xfrm>
              <a:off x="2599451" y="3562934"/>
              <a:ext cx="1709103" cy="1709102"/>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KSO_Shape"/>
            <p:cNvSpPr>
              <a:spLocks/>
            </p:cNvSpPr>
            <p:nvPr/>
          </p:nvSpPr>
          <p:spPr bwMode="auto">
            <a:xfrm>
              <a:off x="3110133" y="4158826"/>
              <a:ext cx="801827" cy="517318"/>
            </a:xfrm>
            <a:custGeom>
              <a:avLst/>
              <a:gdLst/>
              <a:ahLst/>
              <a:cxnLst/>
              <a:rect l="0" t="0" r="r" b="b"/>
              <a:pathLst>
                <a:path w="2135188" h="1470026">
                  <a:moveTo>
                    <a:pt x="770940" y="1046163"/>
                  </a:moveTo>
                  <a:lnTo>
                    <a:pt x="788101" y="1054723"/>
                  </a:lnTo>
                  <a:lnTo>
                    <a:pt x="804944" y="1062965"/>
                  </a:lnTo>
                  <a:lnTo>
                    <a:pt x="822104" y="1070574"/>
                  </a:lnTo>
                  <a:lnTo>
                    <a:pt x="839582" y="1077549"/>
                  </a:lnTo>
                  <a:lnTo>
                    <a:pt x="857696" y="1084523"/>
                  </a:lnTo>
                  <a:lnTo>
                    <a:pt x="875810" y="1090547"/>
                  </a:lnTo>
                  <a:lnTo>
                    <a:pt x="893606" y="1095936"/>
                  </a:lnTo>
                  <a:lnTo>
                    <a:pt x="912037" y="1101008"/>
                  </a:lnTo>
                  <a:lnTo>
                    <a:pt x="931105" y="1105447"/>
                  </a:lnTo>
                  <a:lnTo>
                    <a:pt x="950172" y="1109568"/>
                  </a:lnTo>
                  <a:lnTo>
                    <a:pt x="968921" y="1112421"/>
                  </a:lnTo>
                  <a:lnTo>
                    <a:pt x="988624" y="1115592"/>
                  </a:lnTo>
                  <a:lnTo>
                    <a:pt x="1008009" y="1117494"/>
                  </a:lnTo>
                  <a:lnTo>
                    <a:pt x="1027712" y="1119396"/>
                  </a:lnTo>
                  <a:lnTo>
                    <a:pt x="1047732" y="1120030"/>
                  </a:lnTo>
                  <a:lnTo>
                    <a:pt x="1067435" y="1120347"/>
                  </a:lnTo>
                  <a:lnTo>
                    <a:pt x="1087455" y="1120030"/>
                  </a:lnTo>
                  <a:lnTo>
                    <a:pt x="1107476" y="1119396"/>
                  </a:lnTo>
                  <a:lnTo>
                    <a:pt x="1127179" y="1117494"/>
                  </a:lnTo>
                  <a:lnTo>
                    <a:pt x="1146564" y="1115592"/>
                  </a:lnTo>
                  <a:lnTo>
                    <a:pt x="1166266" y="1112421"/>
                  </a:lnTo>
                  <a:lnTo>
                    <a:pt x="1185334" y="1109568"/>
                  </a:lnTo>
                  <a:lnTo>
                    <a:pt x="1204083" y="1105447"/>
                  </a:lnTo>
                  <a:lnTo>
                    <a:pt x="1223150" y="1101008"/>
                  </a:lnTo>
                  <a:lnTo>
                    <a:pt x="1241582" y="1095936"/>
                  </a:lnTo>
                  <a:lnTo>
                    <a:pt x="1260013" y="1090547"/>
                  </a:lnTo>
                  <a:lnTo>
                    <a:pt x="1277809" y="1084523"/>
                  </a:lnTo>
                  <a:lnTo>
                    <a:pt x="1295605" y="1077549"/>
                  </a:lnTo>
                  <a:lnTo>
                    <a:pt x="1313084" y="1070574"/>
                  </a:lnTo>
                  <a:lnTo>
                    <a:pt x="1330244" y="1062965"/>
                  </a:lnTo>
                  <a:lnTo>
                    <a:pt x="1347722" y="1054723"/>
                  </a:lnTo>
                  <a:lnTo>
                    <a:pt x="1364247" y="1046163"/>
                  </a:lnTo>
                  <a:lnTo>
                    <a:pt x="1381725" y="1050918"/>
                  </a:lnTo>
                  <a:lnTo>
                    <a:pt x="1399521" y="1056308"/>
                  </a:lnTo>
                  <a:lnTo>
                    <a:pt x="1416682" y="1062331"/>
                  </a:lnTo>
                  <a:lnTo>
                    <a:pt x="1433842" y="1068355"/>
                  </a:lnTo>
                  <a:lnTo>
                    <a:pt x="1450685" y="1075012"/>
                  </a:lnTo>
                  <a:lnTo>
                    <a:pt x="1466892" y="1082304"/>
                  </a:lnTo>
                  <a:lnTo>
                    <a:pt x="1483099" y="1089596"/>
                  </a:lnTo>
                  <a:lnTo>
                    <a:pt x="1499307" y="1097521"/>
                  </a:lnTo>
                  <a:lnTo>
                    <a:pt x="1514560" y="1106081"/>
                  </a:lnTo>
                  <a:lnTo>
                    <a:pt x="1530132" y="1115275"/>
                  </a:lnTo>
                  <a:lnTo>
                    <a:pt x="1544750" y="1124785"/>
                  </a:lnTo>
                  <a:lnTo>
                    <a:pt x="1559368" y="1134930"/>
                  </a:lnTo>
                  <a:lnTo>
                    <a:pt x="1573669" y="1145709"/>
                  </a:lnTo>
                  <a:lnTo>
                    <a:pt x="1587651" y="1156805"/>
                  </a:lnTo>
                  <a:lnTo>
                    <a:pt x="1601634" y="1168852"/>
                  </a:lnTo>
                  <a:lnTo>
                    <a:pt x="1614663" y="1181216"/>
                  </a:lnTo>
                  <a:lnTo>
                    <a:pt x="1627692" y="1193897"/>
                  </a:lnTo>
                  <a:lnTo>
                    <a:pt x="1640404" y="1207846"/>
                  </a:lnTo>
                  <a:lnTo>
                    <a:pt x="1652479" y="1222112"/>
                  </a:lnTo>
                  <a:lnTo>
                    <a:pt x="1664238" y="1236695"/>
                  </a:lnTo>
                  <a:lnTo>
                    <a:pt x="1675678" y="1252547"/>
                  </a:lnTo>
                  <a:lnTo>
                    <a:pt x="1686800" y="1268715"/>
                  </a:lnTo>
                  <a:lnTo>
                    <a:pt x="1697287" y="1285517"/>
                  </a:lnTo>
                  <a:lnTo>
                    <a:pt x="1707456" y="1303271"/>
                  </a:lnTo>
                  <a:lnTo>
                    <a:pt x="1716990" y="1321341"/>
                  </a:lnTo>
                  <a:lnTo>
                    <a:pt x="1726524" y="1340363"/>
                  </a:lnTo>
                  <a:lnTo>
                    <a:pt x="1735739" y="1360018"/>
                  </a:lnTo>
                  <a:lnTo>
                    <a:pt x="1744002" y="1380625"/>
                  </a:lnTo>
                  <a:lnTo>
                    <a:pt x="1752264" y="1401549"/>
                  </a:lnTo>
                  <a:lnTo>
                    <a:pt x="1759573" y="1423740"/>
                  </a:lnTo>
                  <a:lnTo>
                    <a:pt x="1766882" y="1446249"/>
                  </a:lnTo>
                  <a:lnTo>
                    <a:pt x="1773238" y="1470026"/>
                  </a:lnTo>
                  <a:lnTo>
                    <a:pt x="361950" y="1470026"/>
                  </a:lnTo>
                  <a:lnTo>
                    <a:pt x="368623" y="1446249"/>
                  </a:lnTo>
                  <a:lnTo>
                    <a:pt x="375932" y="1423740"/>
                  </a:lnTo>
                  <a:lnTo>
                    <a:pt x="383559" y="1401549"/>
                  </a:lnTo>
                  <a:lnTo>
                    <a:pt x="391186" y="1380625"/>
                  </a:lnTo>
                  <a:lnTo>
                    <a:pt x="400084" y="1360018"/>
                  </a:lnTo>
                  <a:lnTo>
                    <a:pt x="408982" y="1340363"/>
                  </a:lnTo>
                  <a:lnTo>
                    <a:pt x="418198" y="1321341"/>
                  </a:lnTo>
                  <a:lnTo>
                    <a:pt x="427731" y="1303271"/>
                  </a:lnTo>
                  <a:lnTo>
                    <a:pt x="438218" y="1285517"/>
                  </a:lnTo>
                  <a:lnTo>
                    <a:pt x="449023" y="1268715"/>
                  </a:lnTo>
                  <a:lnTo>
                    <a:pt x="459828" y="1252547"/>
                  </a:lnTo>
                  <a:lnTo>
                    <a:pt x="470950" y="1236695"/>
                  </a:lnTo>
                  <a:lnTo>
                    <a:pt x="483026" y="1222112"/>
                  </a:lnTo>
                  <a:lnTo>
                    <a:pt x="495102" y="1207846"/>
                  </a:lnTo>
                  <a:lnTo>
                    <a:pt x="507496" y="1193897"/>
                  </a:lnTo>
                  <a:lnTo>
                    <a:pt x="520843" y="1181216"/>
                  </a:lnTo>
                  <a:lnTo>
                    <a:pt x="533872" y="1168852"/>
                  </a:lnTo>
                  <a:lnTo>
                    <a:pt x="547537" y="1156805"/>
                  </a:lnTo>
                  <a:lnTo>
                    <a:pt x="561519" y="1145709"/>
                  </a:lnTo>
                  <a:lnTo>
                    <a:pt x="575820" y="1134930"/>
                  </a:lnTo>
                  <a:lnTo>
                    <a:pt x="590438" y="1124785"/>
                  </a:lnTo>
                  <a:lnTo>
                    <a:pt x="605374" y="1115275"/>
                  </a:lnTo>
                  <a:lnTo>
                    <a:pt x="620945" y="1106081"/>
                  </a:lnTo>
                  <a:lnTo>
                    <a:pt x="636199" y="1097521"/>
                  </a:lnTo>
                  <a:lnTo>
                    <a:pt x="652088" y="1089596"/>
                  </a:lnTo>
                  <a:lnTo>
                    <a:pt x="668296" y="1082304"/>
                  </a:lnTo>
                  <a:lnTo>
                    <a:pt x="684820" y="1075012"/>
                  </a:lnTo>
                  <a:lnTo>
                    <a:pt x="701345" y="1068355"/>
                  </a:lnTo>
                  <a:lnTo>
                    <a:pt x="718824" y="1062331"/>
                  </a:lnTo>
                  <a:lnTo>
                    <a:pt x="735666" y="1056308"/>
                  </a:lnTo>
                  <a:lnTo>
                    <a:pt x="753462" y="1050918"/>
                  </a:lnTo>
                  <a:lnTo>
                    <a:pt x="770940" y="1046163"/>
                  </a:lnTo>
                  <a:close/>
                  <a:moveTo>
                    <a:pt x="1597448" y="841375"/>
                  </a:moveTo>
                  <a:lnTo>
                    <a:pt x="1606643" y="846144"/>
                  </a:lnTo>
                  <a:lnTo>
                    <a:pt x="1615521" y="850277"/>
                  </a:lnTo>
                  <a:lnTo>
                    <a:pt x="1625033" y="854411"/>
                  </a:lnTo>
                  <a:lnTo>
                    <a:pt x="1634228" y="858226"/>
                  </a:lnTo>
                  <a:lnTo>
                    <a:pt x="1643740" y="862041"/>
                  </a:lnTo>
                  <a:lnTo>
                    <a:pt x="1653569" y="865539"/>
                  </a:lnTo>
                  <a:lnTo>
                    <a:pt x="1663080" y="868400"/>
                  </a:lnTo>
                  <a:lnTo>
                    <a:pt x="1672909" y="871262"/>
                  </a:lnTo>
                  <a:lnTo>
                    <a:pt x="1683055" y="873487"/>
                  </a:lnTo>
                  <a:lnTo>
                    <a:pt x="1693201" y="875713"/>
                  </a:lnTo>
                  <a:lnTo>
                    <a:pt x="1703665" y="877302"/>
                  </a:lnTo>
                  <a:lnTo>
                    <a:pt x="1713811" y="878574"/>
                  </a:lnTo>
                  <a:lnTo>
                    <a:pt x="1724274" y="879846"/>
                  </a:lnTo>
                  <a:lnTo>
                    <a:pt x="1735054" y="880800"/>
                  </a:lnTo>
                  <a:lnTo>
                    <a:pt x="1745834" y="881436"/>
                  </a:lnTo>
                  <a:lnTo>
                    <a:pt x="1756297" y="881436"/>
                  </a:lnTo>
                  <a:lnTo>
                    <a:pt x="1767077" y="881436"/>
                  </a:lnTo>
                  <a:lnTo>
                    <a:pt x="1777857" y="880800"/>
                  </a:lnTo>
                  <a:lnTo>
                    <a:pt x="1788321" y="879846"/>
                  </a:lnTo>
                  <a:lnTo>
                    <a:pt x="1798784" y="878574"/>
                  </a:lnTo>
                  <a:lnTo>
                    <a:pt x="1809247" y="877302"/>
                  </a:lnTo>
                  <a:lnTo>
                    <a:pt x="1819393" y="875713"/>
                  </a:lnTo>
                  <a:lnTo>
                    <a:pt x="1829539" y="873487"/>
                  </a:lnTo>
                  <a:lnTo>
                    <a:pt x="1839685" y="871262"/>
                  </a:lnTo>
                  <a:lnTo>
                    <a:pt x="1849831" y="868082"/>
                  </a:lnTo>
                  <a:lnTo>
                    <a:pt x="1859660" y="865539"/>
                  </a:lnTo>
                  <a:lnTo>
                    <a:pt x="1868855" y="862041"/>
                  </a:lnTo>
                  <a:lnTo>
                    <a:pt x="1878684" y="858226"/>
                  </a:lnTo>
                  <a:lnTo>
                    <a:pt x="1888196" y="854411"/>
                  </a:lnTo>
                  <a:lnTo>
                    <a:pt x="1897390" y="850277"/>
                  </a:lnTo>
                  <a:lnTo>
                    <a:pt x="1906585" y="846144"/>
                  </a:lnTo>
                  <a:lnTo>
                    <a:pt x="1915463" y="841375"/>
                  </a:lnTo>
                  <a:lnTo>
                    <a:pt x="1924975" y="843919"/>
                  </a:lnTo>
                  <a:lnTo>
                    <a:pt x="1934170" y="847098"/>
                  </a:lnTo>
                  <a:lnTo>
                    <a:pt x="1943682" y="849959"/>
                  </a:lnTo>
                  <a:lnTo>
                    <a:pt x="1952560" y="853457"/>
                  </a:lnTo>
                  <a:lnTo>
                    <a:pt x="1961754" y="856954"/>
                  </a:lnTo>
                  <a:lnTo>
                    <a:pt x="1970632" y="860452"/>
                  </a:lnTo>
                  <a:lnTo>
                    <a:pt x="1979193" y="864585"/>
                  </a:lnTo>
                  <a:lnTo>
                    <a:pt x="1988071" y="869354"/>
                  </a:lnTo>
                  <a:lnTo>
                    <a:pt x="1996314" y="873805"/>
                  </a:lnTo>
                  <a:lnTo>
                    <a:pt x="2004558" y="878574"/>
                  </a:lnTo>
                  <a:lnTo>
                    <a:pt x="2012485" y="883979"/>
                  </a:lnTo>
                  <a:lnTo>
                    <a:pt x="2020411" y="889066"/>
                  </a:lnTo>
                  <a:lnTo>
                    <a:pt x="2027704" y="895107"/>
                  </a:lnTo>
                  <a:lnTo>
                    <a:pt x="2035313" y="901148"/>
                  </a:lnTo>
                  <a:lnTo>
                    <a:pt x="2042923" y="907507"/>
                  </a:lnTo>
                  <a:lnTo>
                    <a:pt x="2049898" y="914184"/>
                  </a:lnTo>
                  <a:lnTo>
                    <a:pt x="2056556" y="921178"/>
                  </a:lnTo>
                  <a:lnTo>
                    <a:pt x="2063532" y="928809"/>
                  </a:lnTo>
                  <a:lnTo>
                    <a:pt x="2070190" y="936122"/>
                  </a:lnTo>
                  <a:lnTo>
                    <a:pt x="2076531" y="944070"/>
                  </a:lnTo>
                  <a:lnTo>
                    <a:pt x="2082556" y="952973"/>
                  </a:lnTo>
                  <a:lnTo>
                    <a:pt x="2088580" y="961557"/>
                  </a:lnTo>
                  <a:lnTo>
                    <a:pt x="2094287" y="970459"/>
                  </a:lnTo>
                  <a:lnTo>
                    <a:pt x="2099360" y="979998"/>
                  </a:lnTo>
                  <a:lnTo>
                    <a:pt x="2104750" y="989854"/>
                  </a:lnTo>
                  <a:lnTo>
                    <a:pt x="2110140" y="1000028"/>
                  </a:lnTo>
                  <a:lnTo>
                    <a:pt x="2114579" y="1010838"/>
                  </a:lnTo>
                  <a:lnTo>
                    <a:pt x="2119335" y="1021648"/>
                  </a:lnTo>
                  <a:lnTo>
                    <a:pt x="2123457" y="1033094"/>
                  </a:lnTo>
                  <a:lnTo>
                    <a:pt x="2127579" y="1045176"/>
                  </a:lnTo>
                  <a:lnTo>
                    <a:pt x="2131383" y="1057257"/>
                  </a:lnTo>
                  <a:lnTo>
                    <a:pt x="2135188" y="1069975"/>
                  </a:lnTo>
                  <a:lnTo>
                    <a:pt x="1680836" y="1069975"/>
                  </a:lnTo>
                  <a:lnTo>
                    <a:pt x="1668471" y="1058847"/>
                  </a:lnTo>
                  <a:lnTo>
                    <a:pt x="1655154" y="1048355"/>
                  </a:lnTo>
                  <a:lnTo>
                    <a:pt x="1642154" y="1038181"/>
                  </a:lnTo>
                  <a:lnTo>
                    <a:pt x="1628520" y="1028643"/>
                  </a:lnTo>
                  <a:lnTo>
                    <a:pt x="1614887" y="1018786"/>
                  </a:lnTo>
                  <a:lnTo>
                    <a:pt x="1600936" y="1009566"/>
                  </a:lnTo>
                  <a:lnTo>
                    <a:pt x="1586351" y="1000664"/>
                  </a:lnTo>
                  <a:lnTo>
                    <a:pt x="1571449" y="992079"/>
                  </a:lnTo>
                  <a:lnTo>
                    <a:pt x="1556547" y="984131"/>
                  </a:lnTo>
                  <a:lnTo>
                    <a:pt x="1541011" y="976182"/>
                  </a:lnTo>
                  <a:lnTo>
                    <a:pt x="1525792" y="968552"/>
                  </a:lnTo>
                  <a:lnTo>
                    <a:pt x="1509622" y="961557"/>
                  </a:lnTo>
                  <a:lnTo>
                    <a:pt x="1493451" y="954244"/>
                  </a:lnTo>
                  <a:lnTo>
                    <a:pt x="1476964" y="947885"/>
                  </a:lnTo>
                  <a:lnTo>
                    <a:pt x="1460477" y="941845"/>
                  </a:lnTo>
                  <a:lnTo>
                    <a:pt x="1443038" y="935804"/>
                  </a:lnTo>
                  <a:lnTo>
                    <a:pt x="1450965" y="926901"/>
                  </a:lnTo>
                  <a:lnTo>
                    <a:pt x="1458891" y="918635"/>
                  </a:lnTo>
                  <a:lnTo>
                    <a:pt x="1467452" y="910368"/>
                  </a:lnTo>
                  <a:lnTo>
                    <a:pt x="1475696" y="902738"/>
                  </a:lnTo>
                  <a:lnTo>
                    <a:pt x="1484891" y="895107"/>
                  </a:lnTo>
                  <a:lnTo>
                    <a:pt x="1493768" y="888430"/>
                  </a:lnTo>
                  <a:lnTo>
                    <a:pt x="1503280" y="882072"/>
                  </a:lnTo>
                  <a:lnTo>
                    <a:pt x="1513109" y="876031"/>
                  </a:lnTo>
                  <a:lnTo>
                    <a:pt x="1522621" y="870308"/>
                  </a:lnTo>
                  <a:lnTo>
                    <a:pt x="1532450" y="865539"/>
                  </a:lnTo>
                  <a:lnTo>
                    <a:pt x="1542913" y="860452"/>
                  </a:lnTo>
                  <a:lnTo>
                    <a:pt x="1553693" y="856000"/>
                  </a:lnTo>
                  <a:lnTo>
                    <a:pt x="1564157" y="851867"/>
                  </a:lnTo>
                  <a:lnTo>
                    <a:pt x="1574937" y="848052"/>
                  </a:lnTo>
                  <a:lnTo>
                    <a:pt x="1586351" y="844872"/>
                  </a:lnTo>
                  <a:lnTo>
                    <a:pt x="1597448" y="841375"/>
                  </a:lnTo>
                  <a:close/>
                  <a:moveTo>
                    <a:pt x="219508" y="841375"/>
                  </a:moveTo>
                  <a:lnTo>
                    <a:pt x="228390" y="846144"/>
                  </a:lnTo>
                  <a:lnTo>
                    <a:pt x="237589" y="850277"/>
                  </a:lnTo>
                  <a:lnTo>
                    <a:pt x="247106" y="854411"/>
                  </a:lnTo>
                  <a:lnTo>
                    <a:pt x="256305" y="858226"/>
                  </a:lnTo>
                  <a:lnTo>
                    <a:pt x="265821" y="862041"/>
                  </a:lnTo>
                  <a:lnTo>
                    <a:pt x="275654" y="865539"/>
                  </a:lnTo>
                  <a:lnTo>
                    <a:pt x="285171" y="868400"/>
                  </a:lnTo>
                  <a:lnTo>
                    <a:pt x="295321" y="871262"/>
                  </a:lnTo>
                  <a:lnTo>
                    <a:pt x="305472" y="873487"/>
                  </a:lnTo>
                  <a:lnTo>
                    <a:pt x="315623" y="875713"/>
                  </a:lnTo>
                  <a:lnTo>
                    <a:pt x="325773" y="877302"/>
                  </a:lnTo>
                  <a:lnTo>
                    <a:pt x="336241" y="878574"/>
                  </a:lnTo>
                  <a:lnTo>
                    <a:pt x="347026" y="879846"/>
                  </a:lnTo>
                  <a:lnTo>
                    <a:pt x="357494" y="880800"/>
                  </a:lnTo>
                  <a:lnTo>
                    <a:pt x="367962" y="881436"/>
                  </a:lnTo>
                  <a:lnTo>
                    <a:pt x="378747" y="881436"/>
                  </a:lnTo>
                  <a:lnTo>
                    <a:pt x="389215" y="881436"/>
                  </a:lnTo>
                  <a:lnTo>
                    <a:pt x="400318" y="880800"/>
                  </a:lnTo>
                  <a:lnTo>
                    <a:pt x="410785" y="879846"/>
                  </a:lnTo>
                  <a:lnTo>
                    <a:pt x="421253" y="878574"/>
                  </a:lnTo>
                  <a:lnTo>
                    <a:pt x="431404" y="877302"/>
                  </a:lnTo>
                  <a:lnTo>
                    <a:pt x="441872" y="875713"/>
                  </a:lnTo>
                  <a:lnTo>
                    <a:pt x="452023" y="873487"/>
                  </a:lnTo>
                  <a:lnTo>
                    <a:pt x="462173" y="871262"/>
                  </a:lnTo>
                  <a:lnTo>
                    <a:pt x="472007" y="868082"/>
                  </a:lnTo>
                  <a:lnTo>
                    <a:pt x="481840" y="865539"/>
                  </a:lnTo>
                  <a:lnTo>
                    <a:pt x="491356" y="862041"/>
                  </a:lnTo>
                  <a:lnTo>
                    <a:pt x="500873" y="858226"/>
                  </a:lnTo>
                  <a:lnTo>
                    <a:pt x="510706" y="854411"/>
                  </a:lnTo>
                  <a:lnTo>
                    <a:pt x="519588" y="850277"/>
                  </a:lnTo>
                  <a:lnTo>
                    <a:pt x="528787" y="846144"/>
                  </a:lnTo>
                  <a:lnTo>
                    <a:pt x="537669" y="841375"/>
                  </a:lnTo>
                  <a:lnTo>
                    <a:pt x="549089" y="844872"/>
                  </a:lnTo>
                  <a:lnTo>
                    <a:pt x="560191" y="848052"/>
                  </a:lnTo>
                  <a:lnTo>
                    <a:pt x="570976" y="851867"/>
                  </a:lnTo>
                  <a:lnTo>
                    <a:pt x="581761" y="856000"/>
                  </a:lnTo>
                  <a:lnTo>
                    <a:pt x="592229" y="860452"/>
                  </a:lnTo>
                  <a:lnTo>
                    <a:pt x="602697" y="865539"/>
                  </a:lnTo>
                  <a:lnTo>
                    <a:pt x="612530" y="870308"/>
                  </a:lnTo>
                  <a:lnTo>
                    <a:pt x="622681" y="876031"/>
                  </a:lnTo>
                  <a:lnTo>
                    <a:pt x="631880" y="882072"/>
                  </a:lnTo>
                  <a:lnTo>
                    <a:pt x="641396" y="888430"/>
                  </a:lnTo>
                  <a:lnTo>
                    <a:pt x="650278" y="895107"/>
                  </a:lnTo>
                  <a:lnTo>
                    <a:pt x="659477" y="902738"/>
                  </a:lnTo>
                  <a:lnTo>
                    <a:pt x="668042" y="910368"/>
                  </a:lnTo>
                  <a:lnTo>
                    <a:pt x="676289" y="918317"/>
                  </a:lnTo>
                  <a:lnTo>
                    <a:pt x="684220" y="926901"/>
                  </a:lnTo>
                  <a:lnTo>
                    <a:pt x="692150" y="935804"/>
                  </a:lnTo>
                  <a:lnTo>
                    <a:pt x="674703" y="941845"/>
                  </a:lnTo>
                  <a:lnTo>
                    <a:pt x="658208" y="947885"/>
                  </a:lnTo>
                  <a:lnTo>
                    <a:pt x="641714" y="954244"/>
                  </a:lnTo>
                  <a:lnTo>
                    <a:pt x="625536" y="961239"/>
                  </a:lnTo>
                  <a:lnTo>
                    <a:pt x="609358" y="968552"/>
                  </a:lnTo>
                  <a:lnTo>
                    <a:pt x="594132" y="976182"/>
                  </a:lnTo>
                  <a:lnTo>
                    <a:pt x="578589" y="983813"/>
                  </a:lnTo>
                  <a:lnTo>
                    <a:pt x="563680" y="992079"/>
                  </a:lnTo>
                  <a:lnTo>
                    <a:pt x="549089" y="1000664"/>
                  </a:lnTo>
                  <a:lnTo>
                    <a:pt x="534180" y="1009566"/>
                  </a:lnTo>
                  <a:lnTo>
                    <a:pt x="520540" y="1018786"/>
                  </a:lnTo>
                  <a:lnTo>
                    <a:pt x="506583" y="1028007"/>
                  </a:lnTo>
                  <a:lnTo>
                    <a:pt x="492943" y="1038181"/>
                  </a:lnTo>
                  <a:lnTo>
                    <a:pt x="479937" y="1048355"/>
                  </a:lnTo>
                  <a:lnTo>
                    <a:pt x="466614" y="1058847"/>
                  </a:lnTo>
                  <a:lnTo>
                    <a:pt x="453926" y="1069975"/>
                  </a:lnTo>
                  <a:lnTo>
                    <a:pt x="0" y="1069975"/>
                  </a:lnTo>
                  <a:lnTo>
                    <a:pt x="3489" y="1057257"/>
                  </a:lnTo>
                  <a:lnTo>
                    <a:pt x="7296" y="1045176"/>
                  </a:lnTo>
                  <a:lnTo>
                    <a:pt x="11419" y="1033094"/>
                  </a:lnTo>
                  <a:lnTo>
                    <a:pt x="15860" y="1021648"/>
                  </a:lnTo>
                  <a:lnTo>
                    <a:pt x="20301" y="1010838"/>
                  </a:lnTo>
                  <a:lnTo>
                    <a:pt x="25377" y="1000028"/>
                  </a:lnTo>
                  <a:lnTo>
                    <a:pt x="30135" y="989854"/>
                  </a:lnTo>
                  <a:lnTo>
                    <a:pt x="35527" y="979998"/>
                  </a:lnTo>
                  <a:lnTo>
                    <a:pt x="40603" y="970459"/>
                  </a:lnTo>
                  <a:lnTo>
                    <a:pt x="46630" y="961557"/>
                  </a:lnTo>
                  <a:lnTo>
                    <a:pt x="52339" y="952973"/>
                  </a:lnTo>
                  <a:lnTo>
                    <a:pt x="58684" y="944070"/>
                  </a:lnTo>
                  <a:lnTo>
                    <a:pt x="65028" y="936122"/>
                  </a:lnTo>
                  <a:lnTo>
                    <a:pt x="71372" y="928809"/>
                  </a:lnTo>
                  <a:lnTo>
                    <a:pt x="78350" y="921178"/>
                  </a:lnTo>
                  <a:lnTo>
                    <a:pt x="85012" y="914184"/>
                  </a:lnTo>
                  <a:lnTo>
                    <a:pt x="92308" y="907507"/>
                  </a:lnTo>
                  <a:lnTo>
                    <a:pt x="99603" y="901148"/>
                  </a:lnTo>
                  <a:lnTo>
                    <a:pt x="107217" y="895107"/>
                  </a:lnTo>
                  <a:lnTo>
                    <a:pt x="114830" y="889066"/>
                  </a:lnTo>
                  <a:lnTo>
                    <a:pt x="122760" y="883979"/>
                  </a:lnTo>
                  <a:lnTo>
                    <a:pt x="130373" y="878574"/>
                  </a:lnTo>
                  <a:lnTo>
                    <a:pt x="138620" y="873805"/>
                  </a:lnTo>
                  <a:lnTo>
                    <a:pt x="146868" y="869354"/>
                  </a:lnTo>
                  <a:lnTo>
                    <a:pt x="155749" y="864585"/>
                  </a:lnTo>
                  <a:lnTo>
                    <a:pt x="164314" y="860452"/>
                  </a:lnTo>
                  <a:lnTo>
                    <a:pt x="173196" y="856954"/>
                  </a:lnTo>
                  <a:lnTo>
                    <a:pt x="182395" y="853457"/>
                  </a:lnTo>
                  <a:lnTo>
                    <a:pt x="191277" y="849959"/>
                  </a:lnTo>
                  <a:lnTo>
                    <a:pt x="200793" y="847098"/>
                  </a:lnTo>
                  <a:lnTo>
                    <a:pt x="209992" y="843919"/>
                  </a:lnTo>
                  <a:lnTo>
                    <a:pt x="219508" y="841375"/>
                  </a:lnTo>
                  <a:close/>
                  <a:moveTo>
                    <a:pt x="741152" y="638588"/>
                  </a:moveTo>
                  <a:lnTo>
                    <a:pt x="748459" y="651932"/>
                  </a:lnTo>
                  <a:lnTo>
                    <a:pt x="755766" y="665275"/>
                  </a:lnTo>
                  <a:lnTo>
                    <a:pt x="763709" y="678301"/>
                  </a:lnTo>
                  <a:lnTo>
                    <a:pt x="771969" y="690692"/>
                  </a:lnTo>
                  <a:lnTo>
                    <a:pt x="780230" y="703082"/>
                  </a:lnTo>
                  <a:lnTo>
                    <a:pt x="788808" y="715155"/>
                  </a:lnTo>
                  <a:lnTo>
                    <a:pt x="797703" y="726275"/>
                  </a:lnTo>
                  <a:lnTo>
                    <a:pt x="806917" y="737712"/>
                  </a:lnTo>
                  <a:lnTo>
                    <a:pt x="816766" y="748514"/>
                  </a:lnTo>
                  <a:lnTo>
                    <a:pt x="825979" y="758998"/>
                  </a:lnTo>
                  <a:lnTo>
                    <a:pt x="836146" y="769165"/>
                  </a:lnTo>
                  <a:lnTo>
                    <a:pt x="846312" y="779014"/>
                  </a:lnTo>
                  <a:lnTo>
                    <a:pt x="856797" y="788545"/>
                  </a:lnTo>
                  <a:lnTo>
                    <a:pt x="867281" y="797441"/>
                  </a:lnTo>
                  <a:lnTo>
                    <a:pt x="878401" y="805701"/>
                  </a:lnTo>
                  <a:lnTo>
                    <a:pt x="889520" y="813961"/>
                  </a:lnTo>
                  <a:lnTo>
                    <a:pt x="900958" y="821586"/>
                  </a:lnTo>
                  <a:lnTo>
                    <a:pt x="912713" y="829211"/>
                  </a:lnTo>
                  <a:lnTo>
                    <a:pt x="924150" y="835883"/>
                  </a:lnTo>
                  <a:lnTo>
                    <a:pt x="936223" y="842237"/>
                  </a:lnTo>
                  <a:lnTo>
                    <a:pt x="948296" y="848274"/>
                  </a:lnTo>
                  <a:lnTo>
                    <a:pt x="960369" y="853675"/>
                  </a:lnTo>
                  <a:lnTo>
                    <a:pt x="972759" y="858440"/>
                  </a:lnTo>
                  <a:lnTo>
                    <a:pt x="985467" y="862888"/>
                  </a:lnTo>
                  <a:lnTo>
                    <a:pt x="998493" y="867018"/>
                  </a:lnTo>
                  <a:lnTo>
                    <a:pt x="1011202" y="870513"/>
                  </a:lnTo>
                  <a:lnTo>
                    <a:pt x="1024227" y="873372"/>
                  </a:lnTo>
                  <a:lnTo>
                    <a:pt x="1037571" y="875596"/>
                  </a:lnTo>
                  <a:lnTo>
                    <a:pt x="1050915" y="877503"/>
                  </a:lnTo>
                  <a:lnTo>
                    <a:pt x="1064258" y="879091"/>
                  </a:lnTo>
                  <a:lnTo>
                    <a:pt x="1077602" y="879726"/>
                  </a:lnTo>
                  <a:lnTo>
                    <a:pt x="1091581" y="880362"/>
                  </a:lnTo>
                  <a:lnTo>
                    <a:pt x="1105242" y="879726"/>
                  </a:lnTo>
                  <a:lnTo>
                    <a:pt x="1118904" y="879091"/>
                  </a:lnTo>
                  <a:lnTo>
                    <a:pt x="1132247" y="877503"/>
                  </a:lnTo>
                  <a:lnTo>
                    <a:pt x="1145591" y="875596"/>
                  </a:lnTo>
                  <a:lnTo>
                    <a:pt x="1158617" y="873372"/>
                  </a:lnTo>
                  <a:lnTo>
                    <a:pt x="1171961" y="870513"/>
                  </a:lnTo>
                  <a:lnTo>
                    <a:pt x="1184669" y="867018"/>
                  </a:lnTo>
                  <a:lnTo>
                    <a:pt x="1197377" y="862888"/>
                  </a:lnTo>
                  <a:lnTo>
                    <a:pt x="1210085" y="858440"/>
                  </a:lnTo>
                  <a:lnTo>
                    <a:pt x="1222476" y="853675"/>
                  </a:lnTo>
                  <a:lnTo>
                    <a:pt x="1234866" y="848274"/>
                  </a:lnTo>
                  <a:lnTo>
                    <a:pt x="1246939" y="842237"/>
                  </a:lnTo>
                  <a:lnTo>
                    <a:pt x="1258694" y="835883"/>
                  </a:lnTo>
                  <a:lnTo>
                    <a:pt x="1270767" y="829211"/>
                  </a:lnTo>
                  <a:lnTo>
                    <a:pt x="1282204" y="821586"/>
                  </a:lnTo>
                  <a:lnTo>
                    <a:pt x="1293324" y="813961"/>
                  </a:lnTo>
                  <a:lnTo>
                    <a:pt x="1304761" y="805701"/>
                  </a:lnTo>
                  <a:lnTo>
                    <a:pt x="1315563" y="797441"/>
                  </a:lnTo>
                  <a:lnTo>
                    <a:pt x="1326048" y="788545"/>
                  </a:lnTo>
                  <a:lnTo>
                    <a:pt x="1336532" y="779014"/>
                  </a:lnTo>
                  <a:lnTo>
                    <a:pt x="1346699" y="769165"/>
                  </a:lnTo>
                  <a:lnTo>
                    <a:pt x="1356865" y="758998"/>
                  </a:lnTo>
                  <a:lnTo>
                    <a:pt x="1366714" y="748514"/>
                  </a:lnTo>
                  <a:lnTo>
                    <a:pt x="1376245" y="737712"/>
                  </a:lnTo>
                  <a:lnTo>
                    <a:pt x="1385141" y="726275"/>
                  </a:lnTo>
                  <a:lnTo>
                    <a:pt x="1394037" y="715155"/>
                  </a:lnTo>
                  <a:lnTo>
                    <a:pt x="1402932" y="703082"/>
                  </a:lnTo>
                  <a:lnTo>
                    <a:pt x="1411193" y="690692"/>
                  </a:lnTo>
                  <a:lnTo>
                    <a:pt x="1419453" y="678301"/>
                  </a:lnTo>
                  <a:lnTo>
                    <a:pt x="1427396" y="665275"/>
                  </a:lnTo>
                  <a:lnTo>
                    <a:pt x="1434703" y="651932"/>
                  </a:lnTo>
                  <a:lnTo>
                    <a:pt x="1442010" y="638588"/>
                  </a:lnTo>
                  <a:lnTo>
                    <a:pt x="741152" y="638588"/>
                  </a:lnTo>
                  <a:close/>
                  <a:moveTo>
                    <a:pt x="379541" y="279400"/>
                  </a:moveTo>
                  <a:lnTo>
                    <a:pt x="389693" y="279400"/>
                  </a:lnTo>
                  <a:lnTo>
                    <a:pt x="399529" y="280036"/>
                  </a:lnTo>
                  <a:lnTo>
                    <a:pt x="409681" y="280672"/>
                  </a:lnTo>
                  <a:lnTo>
                    <a:pt x="419517" y="282263"/>
                  </a:lnTo>
                  <a:lnTo>
                    <a:pt x="428718" y="283853"/>
                  </a:lnTo>
                  <a:lnTo>
                    <a:pt x="438553" y="286080"/>
                  </a:lnTo>
                  <a:lnTo>
                    <a:pt x="448071" y="288306"/>
                  </a:lnTo>
                  <a:lnTo>
                    <a:pt x="457272" y="290851"/>
                  </a:lnTo>
                  <a:lnTo>
                    <a:pt x="466473" y="294031"/>
                  </a:lnTo>
                  <a:lnTo>
                    <a:pt x="475357" y="297530"/>
                  </a:lnTo>
                  <a:lnTo>
                    <a:pt x="483923" y="300711"/>
                  </a:lnTo>
                  <a:lnTo>
                    <a:pt x="492807" y="304846"/>
                  </a:lnTo>
                  <a:lnTo>
                    <a:pt x="501373" y="308981"/>
                  </a:lnTo>
                  <a:lnTo>
                    <a:pt x="509622" y="313434"/>
                  </a:lnTo>
                  <a:lnTo>
                    <a:pt x="517871" y="318523"/>
                  </a:lnTo>
                  <a:lnTo>
                    <a:pt x="525803" y="323612"/>
                  </a:lnTo>
                  <a:lnTo>
                    <a:pt x="520092" y="343651"/>
                  </a:lnTo>
                  <a:lnTo>
                    <a:pt x="514698" y="364008"/>
                  </a:lnTo>
                  <a:lnTo>
                    <a:pt x="510574" y="384364"/>
                  </a:lnTo>
                  <a:lnTo>
                    <a:pt x="507084" y="405039"/>
                  </a:lnTo>
                  <a:lnTo>
                    <a:pt x="504228" y="426350"/>
                  </a:lnTo>
                  <a:lnTo>
                    <a:pt x="502007" y="447661"/>
                  </a:lnTo>
                  <a:lnTo>
                    <a:pt x="501056" y="469290"/>
                  </a:lnTo>
                  <a:lnTo>
                    <a:pt x="500421" y="490919"/>
                  </a:lnTo>
                  <a:lnTo>
                    <a:pt x="501056" y="507777"/>
                  </a:lnTo>
                  <a:lnTo>
                    <a:pt x="501690" y="524953"/>
                  </a:lnTo>
                  <a:lnTo>
                    <a:pt x="502959" y="541492"/>
                  </a:lnTo>
                  <a:lnTo>
                    <a:pt x="504863" y="558032"/>
                  </a:lnTo>
                  <a:lnTo>
                    <a:pt x="507084" y="574572"/>
                  </a:lnTo>
                  <a:lnTo>
                    <a:pt x="509622" y="590794"/>
                  </a:lnTo>
                  <a:lnTo>
                    <a:pt x="512477" y="607016"/>
                  </a:lnTo>
                  <a:lnTo>
                    <a:pt x="516285" y="623237"/>
                  </a:lnTo>
                  <a:lnTo>
                    <a:pt x="204089" y="623237"/>
                  </a:lnTo>
                  <a:lnTo>
                    <a:pt x="212021" y="637551"/>
                  </a:lnTo>
                  <a:lnTo>
                    <a:pt x="220588" y="650910"/>
                  </a:lnTo>
                  <a:lnTo>
                    <a:pt x="225029" y="657907"/>
                  </a:lnTo>
                  <a:lnTo>
                    <a:pt x="229788" y="664269"/>
                  </a:lnTo>
                  <a:lnTo>
                    <a:pt x="234548" y="670312"/>
                  </a:lnTo>
                  <a:lnTo>
                    <a:pt x="239307" y="676356"/>
                  </a:lnTo>
                  <a:lnTo>
                    <a:pt x="244700" y="682399"/>
                  </a:lnTo>
                  <a:lnTo>
                    <a:pt x="250094" y="688124"/>
                  </a:lnTo>
                  <a:lnTo>
                    <a:pt x="255170" y="693213"/>
                  </a:lnTo>
                  <a:lnTo>
                    <a:pt x="260881" y="698621"/>
                  </a:lnTo>
                  <a:lnTo>
                    <a:pt x="266592" y="703710"/>
                  </a:lnTo>
                  <a:lnTo>
                    <a:pt x="271986" y="708163"/>
                  </a:lnTo>
                  <a:lnTo>
                    <a:pt x="277696" y="713252"/>
                  </a:lnTo>
                  <a:lnTo>
                    <a:pt x="283725" y="717387"/>
                  </a:lnTo>
                  <a:lnTo>
                    <a:pt x="290070" y="721522"/>
                  </a:lnTo>
                  <a:lnTo>
                    <a:pt x="296098" y="725657"/>
                  </a:lnTo>
                  <a:lnTo>
                    <a:pt x="302444" y="729156"/>
                  </a:lnTo>
                  <a:lnTo>
                    <a:pt x="309106" y="732655"/>
                  </a:lnTo>
                  <a:lnTo>
                    <a:pt x="315452" y="735835"/>
                  </a:lnTo>
                  <a:lnTo>
                    <a:pt x="322115" y="738698"/>
                  </a:lnTo>
                  <a:lnTo>
                    <a:pt x="328460" y="741561"/>
                  </a:lnTo>
                  <a:lnTo>
                    <a:pt x="335757" y="743787"/>
                  </a:lnTo>
                  <a:lnTo>
                    <a:pt x="342420" y="746014"/>
                  </a:lnTo>
                  <a:lnTo>
                    <a:pt x="349083" y="747922"/>
                  </a:lnTo>
                  <a:lnTo>
                    <a:pt x="356380" y="749512"/>
                  </a:lnTo>
                  <a:lnTo>
                    <a:pt x="363360" y="750785"/>
                  </a:lnTo>
                  <a:lnTo>
                    <a:pt x="370657" y="751739"/>
                  </a:lnTo>
                  <a:lnTo>
                    <a:pt x="377637" y="752375"/>
                  </a:lnTo>
                  <a:lnTo>
                    <a:pt x="384934" y="753011"/>
                  </a:lnTo>
                  <a:lnTo>
                    <a:pt x="392232" y="753011"/>
                  </a:lnTo>
                  <a:lnTo>
                    <a:pt x="402384" y="752693"/>
                  </a:lnTo>
                  <a:lnTo>
                    <a:pt x="412537" y="752057"/>
                  </a:lnTo>
                  <a:lnTo>
                    <a:pt x="422372" y="750467"/>
                  </a:lnTo>
                  <a:lnTo>
                    <a:pt x="432208" y="748558"/>
                  </a:lnTo>
                  <a:lnTo>
                    <a:pt x="442043" y="746014"/>
                  </a:lnTo>
                  <a:lnTo>
                    <a:pt x="451244" y="742833"/>
                  </a:lnTo>
                  <a:lnTo>
                    <a:pt x="460445" y="739652"/>
                  </a:lnTo>
                  <a:lnTo>
                    <a:pt x="469646" y="735517"/>
                  </a:lnTo>
                  <a:lnTo>
                    <a:pt x="478529" y="731064"/>
                  </a:lnTo>
                  <a:lnTo>
                    <a:pt x="487413" y="725975"/>
                  </a:lnTo>
                  <a:lnTo>
                    <a:pt x="495979" y="720250"/>
                  </a:lnTo>
                  <a:lnTo>
                    <a:pt x="504228" y="714206"/>
                  </a:lnTo>
                  <a:lnTo>
                    <a:pt x="512160" y="708163"/>
                  </a:lnTo>
                  <a:lnTo>
                    <a:pt x="520092" y="701483"/>
                  </a:lnTo>
                  <a:lnTo>
                    <a:pt x="528024" y="694486"/>
                  </a:lnTo>
                  <a:lnTo>
                    <a:pt x="535004" y="686852"/>
                  </a:lnTo>
                  <a:lnTo>
                    <a:pt x="540397" y="699893"/>
                  </a:lnTo>
                  <a:lnTo>
                    <a:pt x="545791" y="712934"/>
                  </a:lnTo>
                  <a:lnTo>
                    <a:pt x="551185" y="725975"/>
                  </a:lnTo>
                  <a:lnTo>
                    <a:pt x="557213" y="738380"/>
                  </a:lnTo>
                  <a:lnTo>
                    <a:pt x="548329" y="746332"/>
                  </a:lnTo>
                  <a:lnTo>
                    <a:pt x="539128" y="753965"/>
                  </a:lnTo>
                  <a:lnTo>
                    <a:pt x="529610" y="760963"/>
                  </a:lnTo>
                  <a:lnTo>
                    <a:pt x="519457" y="767961"/>
                  </a:lnTo>
                  <a:lnTo>
                    <a:pt x="509305" y="774004"/>
                  </a:lnTo>
                  <a:lnTo>
                    <a:pt x="498835" y="779411"/>
                  </a:lnTo>
                  <a:lnTo>
                    <a:pt x="487730" y="784819"/>
                  </a:lnTo>
                  <a:lnTo>
                    <a:pt x="476626" y="789590"/>
                  </a:lnTo>
                  <a:lnTo>
                    <a:pt x="465204" y="793725"/>
                  </a:lnTo>
                  <a:lnTo>
                    <a:pt x="453465" y="797542"/>
                  </a:lnTo>
                  <a:lnTo>
                    <a:pt x="441726" y="800722"/>
                  </a:lnTo>
                  <a:lnTo>
                    <a:pt x="429670" y="803267"/>
                  </a:lnTo>
                  <a:lnTo>
                    <a:pt x="417613" y="805493"/>
                  </a:lnTo>
                  <a:lnTo>
                    <a:pt x="404922" y="807084"/>
                  </a:lnTo>
                  <a:lnTo>
                    <a:pt x="392232" y="807720"/>
                  </a:lnTo>
                  <a:lnTo>
                    <a:pt x="379541" y="808038"/>
                  </a:lnTo>
                  <a:lnTo>
                    <a:pt x="366215" y="807720"/>
                  </a:lnTo>
                  <a:lnTo>
                    <a:pt x="352573" y="807084"/>
                  </a:lnTo>
                  <a:lnTo>
                    <a:pt x="339247" y="805175"/>
                  </a:lnTo>
                  <a:lnTo>
                    <a:pt x="326239" y="802949"/>
                  </a:lnTo>
                  <a:lnTo>
                    <a:pt x="313548" y="799768"/>
                  </a:lnTo>
                  <a:lnTo>
                    <a:pt x="301175" y="796587"/>
                  </a:lnTo>
                  <a:lnTo>
                    <a:pt x="288801" y="792452"/>
                  </a:lnTo>
                  <a:lnTo>
                    <a:pt x="276745" y="787363"/>
                  </a:lnTo>
                  <a:lnTo>
                    <a:pt x="265006" y="782274"/>
                  </a:lnTo>
                  <a:lnTo>
                    <a:pt x="253584" y="776231"/>
                  </a:lnTo>
                  <a:lnTo>
                    <a:pt x="242797" y="770187"/>
                  </a:lnTo>
                  <a:lnTo>
                    <a:pt x="232009" y="762872"/>
                  </a:lnTo>
                  <a:lnTo>
                    <a:pt x="221857" y="755874"/>
                  </a:lnTo>
                  <a:lnTo>
                    <a:pt x="211704" y="747922"/>
                  </a:lnTo>
                  <a:lnTo>
                    <a:pt x="202186" y="739652"/>
                  </a:lnTo>
                  <a:lnTo>
                    <a:pt x="192985" y="731064"/>
                  </a:lnTo>
                  <a:lnTo>
                    <a:pt x="184101" y="721522"/>
                  </a:lnTo>
                  <a:lnTo>
                    <a:pt x="175852" y="711980"/>
                  </a:lnTo>
                  <a:lnTo>
                    <a:pt x="167920" y="701801"/>
                  </a:lnTo>
                  <a:lnTo>
                    <a:pt x="160940" y="691623"/>
                  </a:lnTo>
                  <a:lnTo>
                    <a:pt x="153643" y="680809"/>
                  </a:lnTo>
                  <a:lnTo>
                    <a:pt x="147298" y="669994"/>
                  </a:lnTo>
                  <a:lnTo>
                    <a:pt x="141904" y="658225"/>
                  </a:lnTo>
                  <a:lnTo>
                    <a:pt x="136511" y="646457"/>
                  </a:lnTo>
                  <a:lnTo>
                    <a:pt x="131751" y="634370"/>
                  </a:lnTo>
                  <a:lnTo>
                    <a:pt x="127627" y="622283"/>
                  </a:lnTo>
                  <a:lnTo>
                    <a:pt x="124137" y="609560"/>
                  </a:lnTo>
                  <a:lnTo>
                    <a:pt x="120964" y="596837"/>
                  </a:lnTo>
                  <a:lnTo>
                    <a:pt x="118743" y="584114"/>
                  </a:lnTo>
                  <a:lnTo>
                    <a:pt x="116840" y="570755"/>
                  </a:lnTo>
                  <a:lnTo>
                    <a:pt x="116205" y="557396"/>
                  </a:lnTo>
                  <a:lnTo>
                    <a:pt x="115888" y="543719"/>
                  </a:lnTo>
                  <a:lnTo>
                    <a:pt x="116205" y="530042"/>
                  </a:lnTo>
                  <a:lnTo>
                    <a:pt x="116840" y="516683"/>
                  </a:lnTo>
                  <a:lnTo>
                    <a:pt x="118743" y="503324"/>
                  </a:lnTo>
                  <a:lnTo>
                    <a:pt x="120964" y="490283"/>
                  </a:lnTo>
                  <a:lnTo>
                    <a:pt x="124137" y="477560"/>
                  </a:lnTo>
                  <a:lnTo>
                    <a:pt x="127627" y="465155"/>
                  </a:lnTo>
                  <a:lnTo>
                    <a:pt x="131751" y="453068"/>
                  </a:lnTo>
                  <a:lnTo>
                    <a:pt x="136511" y="440981"/>
                  </a:lnTo>
                  <a:lnTo>
                    <a:pt x="141904" y="429213"/>
                  </a:lnTo>
                  <a:lnTo>
                    <a:pt x="147298" y="417444"/>
                  </a:lnTo>
                  <a:lnTo>
                    <a:pt x="153643" y="406629"/>
                  </a:lnTo>
                  <a:lnTo>
                    <a:pt x="160940" y="395815"/>
                  </a:lnTo>
                  <a:lnTo>
                    <a:pt x="167920" y="385637"/>
                  </a:lnTo>
                  <a:lnTo>
                    <a:pt x="175852" y="375458"/>
                  </a:lnTo>
                  <a:lnTo>
                    <a:pt x="184101" y="365916"/>
                  </a:lnTo>
                  <a:lnTo>
                    <a:pt x="192985" y="356374"/>
                  </a:lnTo>
                  <a:lnTo>
                    <a:pt x="202186" y="347786"/>
                  </a:lnTo>
                  <a:lnTo>
                    <a:pt x="211704" y="339516"/>
                  </a:lnTo>
                  <a:lnTo>
                    <a:pt x="221857" y="331564"/>
                  </a:lnTo>
                  <a:lnTo>
                    <a:pt x="232009" y="324567"/>
                  </a:lnTo>
                  <a:lnTo>
                    <a:pt x="242797" y="317251"/>
                  </a:lnTo>
                  <a:lnTo>
                    <a:pt x="253584" y="311207"/>
                  </a:lnTo>
                  <a:lnTo>
                    <a:pt x="265006" y="305164"/>
                  </a:lnTo>
                  <a:lnTo>
                    <a:pt x="276745" y="300075"/>
                  </a:lnTo>
                  <a:lnTo>
                    <a:pt x="288801" y="294986"/>
                  </a:lnTo>
                  <a:lnTo>
                    <a:pt x="301175" y="290851"/>
                  </a:lnTo>
                  <a:lnTo>
                    <a:pt x="313548" y="287670"/>
                  </a:lnTo>
                  <a:lnTo>
                    <a:pt x="326239" y="284489"/>
                  </a:lnTo>
                  <a:lnTo>
                    <a:pt x="339247" y="282263"/>
                  </a:lnTo>
                  <a:lnTo>
                    <a:pt x="352573" y="280354"/>
                  </a:lnTo>
                  <a:lnTo>
                    <a:pt x="366215" y="279718"/>
                  </a:lnTo>
                  <a:lnTo>
                    <a:pt x="379541" y="279400"/>
                  </a:lnTo>
                  <a:close/>
                  <a:moveTo>
                    <a:pt x="1746295" y="279400"/>
                  </a:moveTo>
                  <a:lnTo>
                    <a:pt x="1756477" y="279400"/>
                  </a:lnTo>
                  <a:lnTo>
                    <a:pt x="1770159" y="279718"/>
                  </a:lnTo>
                  <a:lnTo>
                    <a:pt x="1783523" y="280354"/>
                  </a:lnTo>
                  <a:lnTo>
                    <a:pt x="1796886" y="282263"/>
                  </a:lnTo>
                  <a:lnTo>
                    <a:pt x="1809932" y="284489"/>
                  </a:lnTo>
                  <a:lnTo>
                    <a:pt x="1822659" y="287670"/>
                  </a:lnTo>
                  <a:lnTo>
                    <a:pt x="1835387" y="290851"/>
                  </a:lnTo>
                  <a:lnTo>
                    <a:pt x="1847796" y="294986"/>
                  </a:lnTo>
                  <a:lnTo>
                    <a:pt x="1859569" y="300075"/>
                  </a:lnTo>
                  <a:lnTo>
                    <a:pt x="1871341" y="305164"/>
                  </a:lnTo>
                  <a:lnTo>
                    <a:pt x="1882796" y="311207"/>
                  </a:lnTo>
                  <a:lnTo>
                    <a:pt x="1893614" y="317251"/>
                  </a:lnTo>
                  <a:lnTo>
                    <a:pt x="1904433" y="324566"/>
                  </a:lnTo>
                  <a:lnTo>
                    <a:pt x="1914615" y="331564"/>
                  </a:lnTo>
                  <a:lnTo>
                    <a:pt x="1924796" y="339516"/>
                  </a:lnTo>
                  <a:lnTo>
                    <a:pt x="1934342" y="347786"/>
                  </a:lnTo>
                  <a:lnTo>
                    <a:pt x="1943888" y="356374"/>
                  </a:lnTo>
                  <a:lnTo>
                    <a:pt x="1952479" y="365916"/>
                  </a:lnTo>
                  <a:lnTo>
                    <a:pt x="1960751" y="375458"/>
                  </a:lnTo>
                  <a:lnTo>
                    <a:pt x="1968706" y="385637"/>
                  </a:lnTo>
                  <a:lnTo>
                    <a:pt x="1976024" y="395815"/>
                  </a:lnTo>
                  <a:lnTo>
                    <a:pt x="1983024" y="406629"/>
                  </a:lnTo>
                  <a:lnTo>
                    <a:pt x="1989388" y="417444"/>
                  </a:lnTo>
                  <a:lnTo>
                    <a:pt x="1995115" y="429213"/>
                  </a:lnTo>
                  <a:lnTo>
                    <a:pt x="2000206" y="440981"/>
                  </a:lnTo>
                  <a:lnTo>
                    <a:pt x="2005297" y="453068"/>
                  </a:lnTo>
                  <a:lnTo>
                    <a:pt x="2009434" y="465155"/>
                  </a:lnTo>
                  <a:lnTo>
                    <a:pt x="2012615" y="477560"/>
                  </a:lnTo>
                  <a:lnTo>
                    <a:pt x="2015797" y="490283"/>
                  </a:lnTo>
                  <a:lnTo>
                    <a:pt x="2018025" y="503324"/>
                  </a:lnTo>
                  <a:lnTo>
                    <a:pt x="2019934" y="516683"/>
                  </a:lnTo>
                  <a:lnTo>
                    <a:pt x="2020888" y="530042"/>
                  </a:lnTo>
                  <a:lnTo>
                    <a:pt x="2020888" y="543719"/>
                  </a:lnTo>
                  <a:lnTo>
                    <a:pt x="2020888" y="557396"/>
                  </a:lnTo>
                  <a:lnTo>
                    <a:pt x="2019934" y="570755"/>
                  </a:lnTo>
                  <a:lnTo>
                    <a:pt x="2018025" y="584114"/>
                  </a:lnTo>
                  <a:lnTo>
                    <a:pt x="2015797" y="596837"/>
                  </a:lnTo>
                  <a:lnTo>
                    <a:pt x="2012615" y="609560"/>
                  </a:lnTo>
                  <a:lnTo>
                    <a:pt x="2009434" y="622283"/>
                  </a:lnTo>
                  <a:lnTo>
                    <a:pt x="2005297" y="634370"/>
                  </a:lnTo>
                  <a:lnTo>
                    <a:pt x="2000206" y="646457"/>
                  </a:lnTo>
                  <a:lnTo>
                    <a:pt x="1995115" y="658225"/>
                  </a:lnTo>
                  <a:lnTo>
                    <a:pt x="1989388" y="669994"/>
                  </a:lnTo>
                  <a:lnTo>
                    <a:pt x="1983024" y="680809"/>
                  </a:lnTo>
                  <a:lnTo>
                    <a:pt x="1976024" y="691623"/>
                  </a:lnTo>
                  <a:lnTo>
                    <a:pt x="1968706" y="701801"/>
                  </a:lnTo>
                  <a:lnTo>
                    <a:pt x="1960751" y="711980"/>
                  </a:lnTo>
                  <a:lnTo>
                    <a:pt x="1952479" y="721522"/>
                  </a:lnTo>
                  <a:lnTo>
                    <a:pt x="1943888" y="731064"/>
                  </a:lnTo>
                  <a:lnTo>
                    <a:pt x="1934342" y="739652"/>
                  </a:lnTo>
                  <a:lnTo>
                    <a:pt x="1924796" y="747922"/>
                  </a:lnTo>
                  <a:lnTo>
                    <a:pt x="1914615" y="755874"/>
                  </a:lnTo>
                  <a:lnTo>
                    <a:pt x="1904433" y="762872"/>
                  </a:lnTo>
                  <a:lnTo>
                    <a:pt x="1893614" y="770187"/>
                  </a:lnTo>
                  <a:lnTo>
                    <a:pt x="1882796" y="776231"/>
                  </a:lnTo>
                  <a:lnTo>
                    <a:pt x="1871341" y="782274"/>
                  </a:lnTo>
                  <a:lnTo>
                    <a:pt x="1859569" y="787363"/>
                  </a:lnTo>
                  <a:lnTo>
                    <a:pt x="1847796" y="792452"/>
                  </a:lnTo>
                  <a:lnTo>
                    <a:pt x="1835387" y="796587"/>
                  </a:lnTo>
                  <a:lnTo>
                    <a:pt x="1822659" y="799768"/>
                  </a:lnTo>
                  <a:lnTo>
                    <a:pt x="1809932" y="802949"/>
                  </a:lnTo>
                  <a:lnTo>
                    <a:pt x="1796886" y="805175"/>
                  </a:lnTo>
                  <a:lnTo>
                    <a:pt x="1783523" y="807084"/>
                  </a:lnTo>
                  <a:lnTo>
                    <a:pt x="1770159" y="807720"/>
                  </a:lnTo>
                  <a:lnTo>
                    <a:pt x="1756477" y="808038"/>
                  </a:lnTo>
                  <a:lnTo>
                    <a:pt x="1743749" y="807720"/>
                  </a:lnTo>
                  <a:lnTo>
                    <a:pt x="1730704" y="807084"/>
                  </a:lnTo>
                  <a:lnTo>
                    <a:pt x="1718295" y="805493"/>
                  </a:lnTo>
                  <a:lnTo>
                    <a:pt x="1706522" y="803267"/>
                  </a:lnTo>
                  <a:lnTo>
                    <a:pt x="1693794" y="800722"/>
                  </a:lnTo>
                  <a:lnTo>
                    <a:pt x="1682340" y="797542"/>
                  </a:lnTo>
                  <a:lnTo>
                    <a:pt x="1670567" y="793725"/>
                  </a:lnTo>
                  <a:lnTo>
                    <a:pt x="1658794" y="789590"/>
                  </a:lnTo>
                  <a:lnTo>
                    <a:pt x="1647976" y="784819"/>
                  </a:lnTo>
                  <a:lnTo>
                    <a:pt x="1637158" y="779411"/>
                  </a:lnTo>
                  <a:lnTo>
                    <a:pt x="1626339" y="774004"/>
                  </a:lnTo>
                  <a:lnTo>
                    <a:pt x="1615839" y="767325"/>
                  </a:lnTo>
                  <a:lnTo>
                    <a:pt x="1606294" y="760963"/>
                  </a:lnTo>
                  <a:lnTo>
                    <a:pt x="1596430" y="753965"/>
                  </a:lnTo>
                  <a:lnTo>
                    <a:pt x="1586884" y="746332"/>
                  </a:lnTo>
                  <a:lnTo>
                    <a:pt x="1577975" y="738380"/>
                  </a:lnTo>
                  <a:lnTo>
                    <a:pt x="1586248" y="720250"/>
                  </a:lnTo>
                  <a:lnTo>
                    <a:pt x="1594203" y="702438"/>
                  </a:lnTo>
                  <a:lnTo>
                    <a:pt x="1601203" y="683353"/>
                  </a:lnTo>
                  <a:lnTo>
                    <a:pt x="1607566" y="664587"/>
                  </a:lnTo>
                  <a:lnTo>
                    <a:pt x="1615521" y="674765"/>
                  </a:lnTo>
                  <a:lnTo>
                    <a:pt x="1623476" y="684307"/>
                  </a:lnTo>
                  <a:lnTo>
                    <a:pt x="1632067" y="692895"/>
                  </a:lnTo>
                  <a:lnTo>
                    <a:pt x="1641294" y="701483"/>
                  </a:lnTo>
                  <a:lnTo>
                    <a:pt x="1650521" y="709435"/>
                  </a:lnTo>
                  <a:lnTo>
                    <a:pt x="1660067" y="716751"/>
                  </a:lnTo>
                  <a:lnTo>
                    <a:pt x="1669931" y="723431"/>
                  </a:lnTo>
                  <a:lnTo>
                    <a:pt x="1680113" y="729474"/>
                  </a:lnTo>
                  <a:lnTo>
                    <a:pt x="1690613" y="734563"/>
                  </a:lnTo>
                  <a:lnTo>
                    <a:pt x="1701113" y="739652"/>
                  </a:lnTo>
                  <a:lnTo>
                    <a:pt x="1711931" y="743787"/>
                  </a:lnTo>
                  <a:lnTo>
                    <a:pt x="1723067" y="746968"/>
                  </a:lnTo>
                  <a:lnTo>
                    <a:pt x="1734204" y="749831"/>
                  </a:lnTo>
                  <a:lnTo>
                    <a:pt x="1745977" y="751739"/>
                  </a:lnTo>
                  <a:lnTo>
                    <a:pt x="1757750" y="752693"/>
                  </a:lnTo>
                  <a:lnTo>
                    <a:pt x="1769204" y="753011"/>
                  </a:lnTo>
                  <a:lnTo>
                    <a:pt x="1776841" y="753011"/>
                  </a:lnTo>
                  <a:lnTo>
                    <a:pt x="1783841" y="752375"/>
                  </a:lnTo>
                  <a:lnTo>
                    <a:pt x="1791477" y="751739"/>
                  </a:lnTo>
                  <a:lnTo>
                    <a:pt x="1798795" y="750785"/>
                  </a:lnTo>
                  <a:lnTo>
                    <a:pt x="1805795" y="749512"/>
                  </a:lnTo>
                  <a:lnTo>
                    <a:pt x="1812477" y="747922"/>
                  </a:lnTo>
                  <a:lnTo>
                    <a:pt x="1819796" y="746014"/>
                  </a:lnTo>
                  <a:lnTo>
                    <a:pt x="1826477" y="743787"/>
                  </a:lnTo>
                  <a:lnTo>
                    <a:pt x="1833477" y="741561"/>
                  </a:lnTo>
                  <a:lnTo>
                    <a:pt x="1840159" y="738698"/>
                  </a:lnTo>
                  <a:lnTo>
                    <a:pt x="1846523" y="735835"/>
                  </a:lnTo>
                  <a:lnTo>
                    <a:pt x="1853205" y="732655"/>
                  </a:lnTo>
                  <a:lnTo>
                    <a:pt x="1859569" y="729156"/>
                  </a:lnTo>
                  <a:lnTo>
                    <a:pt x="1865614" y="725657"/>
                  </a:lnTo>
                  <a:lnTo>
                    <a:pt x="1872296" y="721522"/>
                  </a:lnTo>
                  <a:lnTo>
                    <a:pt x="1878342" y="717387"/>
                  </a:lnTo>
                  <a:lnTo>
                    <a:pt x="1884069" y="713252"/>
                  </a:lnTo>
                  <a:lnTo>
                    <a:pt x="1890114" y="708163"/>
                  </a:lnTo>
                  <a:lnTo>
                    <a:pt x="1895842" y="703710"/>
                  </a:lnTo>
                  <a:lnTo>
                    <a:pt x="1901569" y="698621"/>
                  </a:lnTo>
                  <a:lnTo>
                    <a:pt x="1906978" y="693213"/>
                  </a:lnTo>
                  <a:lnTo>
                    <a:pt x="1912387" y="688124"/>
                  </a:lnTo>
                  <a:lnTo>
                    <a:pt x="1917796" y="682399"/>
                  </a:lnTo>
                  <a:lnTo>
                    <a:pt x="1922569" y="676356"/>
                  </a:lnTo>
                  <a:lnTo>
                    <a:pt x="1927660" y="670312"/>
                  </a:lnTo>
                  <a:lnTo>
                    <a:pt x="1932433" y="664269"/>
                  </a:lnTo>
                  <a:lnTo>
                    <a:pt x="1936887" y="657907"/>
                  </a:lnTo>
                  <a:lnTo>
                    <a:pt x="1941342" y="650910"/>
                  </a:lnTo>
                  <a:lnTo>
                    <a:pt x="1950251" y="637551"/>
                  </a:lnTo>
                  <a:lnTo>
                    <a:pt x="1958206" y="623237"/>
                  </a:lnTo>
                  <a:lnTo>
                    <a:pt x="1619021" y="623237"/>
                  </a:lnTo>
                  <a:lnTo>
                    <a:pt x="1622839" y="607016"/>
                  </a:lnTo>
                  <a:lnTo>
                    <a:pt x="1625703" y="590794"/>
                  </a:lnTo>
                  <a:lnTo>
                    <a:pt x="1628248" y="574572"/>
                  </a:lnTo>
                  <a:lnTo>
                    <a:pt x="1630476" y="558032"/>
                  </a:lnTo>
                  <a:lnTo>
                    <a:pt x="1632385" y="541492"/>
                  </a:lnTo>
                  <a:lnTo>
                    <a:pt x="1633658" y="524953"/>
                  </a:lnTo>
                  <a:lnTo>
                    <a:pt x="1634294" y="507777"/>
                  </a:lnTo>
                  <a:lnTo>
                    <a:pt x="1634930" y="490919"/>
                  </a:lnTo>
                  <a:lnTo>
                    <a:pt x="1634294" y="469290"/>
                  </a:lnTo>
                  <a:lnTo>
                    <a:pt x="1633339" y="447661"/>
                  </a:lnTo>
                  <a:lnTo>
                    <a:pt x="1631112" y="426668"/>
                  </a:lnTo>
                  <a:lnTo>
                    <a:pt x="1628248" y="405357"/>
                  </a:lnTo>
                  <a:lnTo>
                    <a:pt x="1625067" y="384364"/>
                  </a:lnTo>
                  <a:lnTo>
                    <a:pt x="1620612" y="364008"/>
                  </a:lnTo>
                  <a:lnTo>
                    <a:pt x="1615521" y="343651"/>
                  </a:lnTo>
                  <a:lnTo>
                    <a:pt x="1609476" y="323612"/>
                  </a:lnTo>
                  <a:lnTo>
                    <a:pt x="1617748" y="318523"/>
                  </a:lnTo>
                  <a:lnTo>
                    <a:pt x="1625703" y="314070"/>
                  </a:lnTo>
                  <a:lnTo>
                    <a:pt x="1633976" y="308981"/>
                  </a:lnTo>
                  <a:lnTo>
                    <a:pt x="1642567" y="304846"/>
                  </a:lnTo>
                  <a:lnTo>
                    <a:pt x="1651476" y="301029"/>
                  </a:lnTo>
                  <a:lnTo>
                    <a:pt x="1660385" y="297530"/>
                  </a:lnTo>
                  <a:lnTo>
                    <a:pt x="1669294" y="294031"/>
                  </a:lnTo>
                  <a:lnTo>
                    <a:pt x="1678522" y="290851"/>
                  </a:lnTo>
                  <a:lnTo>
                    <a:pt x="1687749" y="288306"/>
                  </a:lnTo>
                  <a:lnTo>
                    <a:pt x="1697294" y="286080"/>
                  </a:lnTo>
                  <a:lnTo>
                    <a:pt x="1706840" y="283853"/>
                  </a:lnTo>
                  <a:lnTo>
                    <a:pt x="1716386" y="282263"/>
                  </a:lnTo>
                  <a:lnTo>
                    <a:pt x="1726249" y="280672"/>
                  </a:lnTo>
                  <a:lnTo>
                    <a:pt x="1736431" y="280036"/>
                  </a:lnTo>
                  <a:lnTo>
                    <a:pt x="1746295" y="279400"/>
                  </a:lnTo>
                  <a:close/>
                  <a:moveTo>
                    <a:pt x="1054727" y="0"/>
                  </a:moveTo>
                  <a:lnTo>
                    <a:pt x="1067435" y="0"/>
                  </a:lnTo>
                  <a:lnTo>
                    <a:pt x="1080461" y="0"/>
                  </a:lnTo>
                  <a:lnTo>
                    <a:pt x="1092852" y="635"/>
                  </a:lnTo>
                  <a:lnTo>
                    <a:pt x="1105242" y="1271"/>
                  </a:lnTo>
                  <a:lnTo>
                    <a:pt x="1117951" y="2542"/>
                  </a:lnTo>
                  <a:lnTo>
                    <a:pt x="1130023" y="3813"/>
                  </a:lnTo>
                  <a:lnTo>
                    <a:pt x="1142414" y="5401"/>
                  </a:lnTo>
                  <a:lnTo>
                    <a:pt x="1154487" y="7307"/>
                  </a:lnTo>
                  <a:lnTo>
                    <a:pt x="1166560" y="10167"/>
                  </a:lnTo>
                  <a:lnTo>
                    <a:pt x="1178632" y="12391"/>
                  </a:lnTo>
                  <a:lnTo>
                    <a:pt x="1190387" y="15250"/>
                  </a:lnTo>
                  <a:lnTo>
                    <a:pt x="1202143" y="18745"/>
                  </a:lnTo>
                  <a:lnTo>
                    <a:pt x="1213580" y="22239"/>
                  </a:lnTo>
                  <a:lnTo>
                    <a:pt x="1225335" y="25734"/>
                  </a:lnTo>
                  <a:lnTo>
                    <a:pt x="1236455" y="29547"/>
                  </a:lnTo>
                  <a:lnTo>
                    <a:pt x="1247892" y="33995"/>
                  </a:lnTo>
                  <a:lnTo>
                    <a:pt x="1258694" y="38760"/>
                  </a:lnTo>
                  <a:lnTo>
                    <a:pt x="1270132" y="43208"/>
                  </a:lnTo>
                  <a:lnTo>
                    <a:pt x="1280616" y="48291"/>
                  </a:lnTo>
                  <a:lnTo>
                    <a:pt x="1291418" y="53692"/>
                  </a:lnTo>
                  <a:lnTo>
                    <a:pt x="1301902" y="59411"/>
                  </a:lnTo>
                  <a:lnTo>
                    <a:pt x="1312069" y="65130"/>
                  </a:lnTo>
                  <a:lnTo>
                    <a:pt x="1322235" y="71166"/>
                  </a:lnTo>
                  <a:lnTo>
                    <a:pt x="1332402" y="77520"/>
                  </a:lnTo>
                  <a:lnTo>
                    <a:pt x="1342251" y="83874"/>
                  </a:lnTo>
                  <a:lnTo>
                    <a:pt x="1352100" y="90546"/>
                  </a:lnTo>
                  <a:lnTo>
                    <a:pt x="1361313" y="97218"/>
                  </a:lnTo>
                  <a:lnTo>
                    <a:pt x="1370844" y="104525"/>
                  </a:lnTo>
                  <a:lnTo>
                    <a:pt x="1380375" y="112150"/>
                  </a:lnTo>
                  <a:lnTo>
                    <a:pt x="1389271" y="119457"/>
                  </a:lnTo>
                  <a:lnTo>
                    <a:pt x="1397849" y="127400"/>
                  </a:lnTo>
                  <a:lnTo>
                    <a:pt x="1406427" y="135660"/>
                  </a:lnTo>
                  <a:lnTo>
                    <a:pt x="1415323" y="143603"/>
                  </a:lnTo>
                  <a:lnTo>
                    <a:pt x="1423266" y="152181"/>
                  </a:lnTo>
                  <a:lnTo>
                    <a:pt x="1431526" y="161077"/>
                  </a:lnTo>
                  <a:lnTo>
                    <a:pt x="1439469" y="169655"/>
                  </a:lnTo>
                  <a:lnTo>
                    <a:pt x="1446776" y="178551"/>
                  </a:lnTo>
                  <a:lnTo>
                    <a:pt x="1454083" y="188082"/>
                  </a:lnTo>
                  <a:lnTo>
                    <a:pt x="1461391" y="197295"/>
                  </a:lnTo>
                  <a:lnTo>
                    <a:pt x="1468380" y="206826"/>
                  </a:lnTo>
                  <a:lnTo>
                    <a:pt x="1475052" y="216675"/>
                  </a:lnTo>
                  <a:lnTo>
                    <a:pt x="1481406" y="226524"/>
                  </a:lnTo>
                  <a:lnTo>
                    <a:pt x="1487760" y="236691"/>
                  </a:lnTo>
                  <a:lnTo>
                    <a:pt x="1493797" y="246857"/>
                  </a:lnTo>
                  <a:lnTo>
                    <a:pt x="1499515" y="256706"/>
                  </a:lnTo>
                  <a:lnTo>
                    <a:pt x="1505234" y="267508"/>
                  </a:lnTo>
                  <a:lnTo>
                    <a:pt x="1510317" y="278310"/>
                  </a:lnTo>
                  <a:lnTo>
                    <a:pt x="1515718" y="288794"/>
                  </a:lnTo>
                  <a:lnTo>
                    <a:pt x="1520166" y="300232"/>
                  </a:lnTo>
                  <a:lnTo>
                    <a:pt x="1524614" y="311034"/>
                  </a:lnTo>
                  <a:lnTo>
                    <a:pt x="1529380" y="322471"/>
                  </a:lnTo>
                  <a:lnTo>
                    <a:pt x="1532874" y="333591"/>
                  </a:lnTo>
                  <a:lnTo>
                    <a:pt x="1536687" y="345346"/>
                  </a:lnTo>
                  <a:lnTo>
                    <a:pt x="1540182" y="356466"/>
                  </a:lnTo>
                  <a:lnTo>
                    <a:pt x="1543676" y="368221"/>
                  </a:lnTo>
                  <a:lnTo>
                    <a:pt x="1546218" y="380294"/>
                  </a:lnTo>
                  <a:lnTo>
                    <a:pt x="1548760" y="392366"/>
                  </a:lnTo>
                  <a:lnTo>
                    <a:pt x="1551301" y="404439"/>
                  </a:lnTo>
                  <a:lnTo>
                    <a:pt x="1553208" y="416512"/>
                  </a:lnTo>
                  <a:lnTo>
                    <a:pt x="1554796" y="428902"/>
                  </a:lnTo>
                  <a:lnTo>
                    <a:pt x="1556385" y="440975"/>
                  </a:lnTo>
                  <a:lnTo>
                    <a:pt x="1557338" y="453366"/>
                  </a:lnTo>
                  <a:lnTo>
                    <a:pt x="1558291" y="466074"/>
                  </a:lnTo>
                  <a:lnTo>
                    <a:pt x="1558609" y="478464"/>
                  </a:lnTo>
                  <a:lnTo>
                    <a:pt x="1558926" y="491173"/>
                  </a:lnTo>
                  <a:lnTo>
                    <a:pt x="1558609" y="503881"/>
                  </a:lnTo>
                  <a:lnTo>
                    <a:pt x="1558291" y="516589"/>
                  </a:lnTo>
                  <a:lnTo>
                    <a:pt x="1557338" y="528980"/>
                  </a:lnTo>
                  <a:lnTo>
                    <a:pt x="1556385" y="541370"/>
                  </a:lnTo>
                  <a:lnTo>
                    <a:pt x="1554796" y="553761"/>
                  </a:lnTo>
                  <a:lnTo>
                    <a:pt x="1553208" y="566151"/>
                  </a:lnTo>
                  <a:lnTo>
                    <a:pt x="1551301" y="578224"/>
                  </a:lnTo>
                  <a:lnTo>
                    <a:pt x="1548760" y="590297"/>
                  </a:lnTo>
                  <a:lnTo>
                    <a:pt x="1546218" y="602370"/>
                  </a:lnTo>
                  <a:lnTo>
                    <a:pt x="1543676" y="613807"/>
                  </a:lnTo>
                  <a:lnTo>
                    <a:pt x="1540182" y="625562"/>
                  </a:lnTo>
                  <a:lnTo>
                    <a:pt x="1536687" y="637317"/>
                  </a:lnTo>
                  <a:lnTo>
                    <a:pt x="1532874" y="648755"/>
                  </a:lnTo>
                  <a:lnTo>
                    <a:pt x="1529380" y="660192"/>
                  </a:lnTo>
                  <a:lnTo>
                    <a:pt x="1524614" y="671312"/>
                  </a:lnTo>
                  <a:lnTo>
                    <a:pt x="1520166" y="682431"/>
                  </a:lnTo>
                  <a:lnTo>
                    <a:pt x="1515718" y="693233"/>
                  </a:lnTo>
                  <a:lnTo>
                    <a:pt x="1510317" y="704035"/>
                  </a:lnTo>
                  <a:lnTo>
                    <a:pt x="1505234" y="715155"/>
                  </a:lnTo>
                  <a:lnTo>
                    <a:pt x="1499515" y="725322"/>
                  </a:lnTo>
                  <a:lnTo>
                    <a:pt x="1493797" y="735806"/>
                  </a:lnTo>
                  <a:lnTo>
                    <a:pt x="1487760" y="745972"/>
                  </a:lnTo>
                  <a:lnTo>
                    <a:pt x="1481406" y="756139"/>
                  </a:lnTo>
                  <a:lnTo>
                    <a:pt x="1475052" y="765988"/>
                  </a:lnTo>
                  <a:lnTo>
                    <a:pt x="1468380" y="775519"/>
                  </a:lnTo>
                  <a:lnTo>
                    <a:pt x="1461391" y="785050"/>
                  </a:lnTo>
                  <a:lnTo>
                    <a:pt x="1454083" y="794581"/>
                  </a:lnTo>
                  <a:lnTo>
                    <a:pt x="1446776" y="803795"/>
                  </a:lnTo>
                  <a:lnTo>
                    <a:pt x="1439469" y="813008"/>
                  </a:lnTo>
                  <a:lnTo>
                    <a:pt x="1431526" y="821586"/>
                  </a:lnTo>
                  <a:lnTo>
                    <a:pt x="1423266" y="830164"/>
                  </a:lnTo>
                  <a:lnTo>
                    <a:pt x="1415323" y="838425"/>
                  </a:lnTo>
                  <a:lnTo>
                    <a:pt x="1406427" y="846685"/>
                  </a:lnTo>
                  <a:lnTo>
                    <a:pt x="1397849" y="854945"/>
                  </a:lnTo>
                  <a:lnTo>
                    <a:pt x="1389271" y="862888"/>
                  </a:lnTo>
                  <a:lnTo>
                    <a:pt x="1380375" y="870513"/>
                  </a:lnTo>
                  <a:lnTo>
                    <a:pt x="1370844" y="877503"/>
                  </a:lnTo>
                  <a:lnTo>
                    <a:pt x="1361313" y="885127"/>
                  </a:lnTo>
                  <a:lnTo>
                    <a:pt x="1352100" y="891799"/>
                  </a:lnTo>
                  <a:lnTo>
                    <a:pt x="1342251" y="898789"/>
                  </a:lnTo>
                  <a:lnTo>
                    <a:pt x="1332402" y="905143"/>
                  </a:lnTo>
                  <a:lnTo>
                    <a:pt x="1322235" y="911497"/>
                  </a:lnTo>
                  <a:lnTo>
                    <a:pt x="1312069" y="917533"/>
                  </a:lnTo>
                  <a:lnTo>
                    <a:pt x="1301902" y="923252"/>
                  </a:lnTo>
                  <a:lnTo>
                    <a:pt x="1291418" y="928653"/>
                  </a:lnTo>
                  <a:lnTo>
                    <a:pt x="1280616" y="934054"/>
                  </a:lnTo>
                  <a:lnTo>
                    <a:pt x="1270132" y="939455"/>
                  </a:lnTo>
                  <a:lnTo>
                    <a:pt x="1258694" y="943903"/>
                  </a:lnTo>
                  <a:lnTo>
                    <a:pt x="1247892" y="948351"/>
                  </a:lnTo>
                  <a:lnTo>
                    <a:pt x="1236455" y="952799"/>
                  </a:lnTo>
                  <a:lnTo>
                    <a:pt x="1225335" y="956611"/>
                  </a:lnTo>
                  <a:lnTo>
                    <a:pt x="1213580" y="960424"/>
                  </a:lnTo>
                  <a:lnTo>
                    <a:pt x="1202143" y="963601"/>
                  </a:lnTo>
                  <a:lnTo>
                    <a:pt x="1190387" y="967096"/>
                  </a:lnTo>
                  <a:lnTo>
                    <a:pt x="1178632" y="970273"/>
                  </a:lnTo>
                  <a:lnTo>
                    <a:pt x="1166560" y="972497"/>
                  </a:lnTo>
                  <a:lnTo>
                    <a:pt x="1154487" y="975038"/>
                  </a:lnTo>
                  <a:lnTo>
                    <a:pt x="1142414" y="976944"/>
                  </a:lnTo>
                  <a:lnTo>
                    <a:pt x="1130023" y="978533"/>
                  </a:lnTo>
                  <a:lnTo>
                    <a:pt x="1117951" y="979804"/>
                  </a:lnTo>
                  <a:lnTo>
                    <a:pt x="1105242" y="981075"/>
                  </a:lnTo>
                  <a:lnTo>
                    <a:pt x="1092852" y="981710"/>
                  </a:lnTo>
                  <a:lnTo>
                    <a:pt x="1080461" y="982663"/>
                  </a:lnTo>
                  <a:lnTo>
                    <a:pt x="1067435" y="982663"/>
                  </a:lnTo>
                  <a:lnTo>
                    <a:pt x="1054727" y="982663"/>
                  </a:lnTo>
                  <a:lnTo>
                    <a:pt x="1042337" y="981710"/>
                  </a:lnTo>
                  <a:lnTo>
                    <a:pt x="1029628" y="981075"/>
                  </a:lnTo>
                  <a:lnTo>
                    <a:pt x="1017238" y="979804"/>
                  </a:lnTo>
                  <a:lnTo>
                    <a:pt x="1005165" y="978533"/>
                  </a:lnTo>
                  <a:lnTo>
                    <a:pt x="992775" y="976944"/>
                  </a:lnTo>
                  <a:lnTo>
                    <a:pt x="980702" y="975038"/>
                  </a:lnTo>
                  <a:lnTo>
                    <a:pt x="968629" y="972497"/>
                  </a:lnTo>
                  <a:lnTo>
                    <a:pt x="956556" y="970273"/>
                  </a:lnTo>
                  <a:lnTo>
                    <a:pt x="944801" y="967096"/>
                  </a:lnTo>
                  <a:lnTo>
                    <a:pt x="933046" y="963601"/>
                  </a:lnTo>
                  <a:lnTo>
                    <a:pt x="921609" y="960424"/>
                  </a:lnTo>
                  <a:lnTo>
                    <a:pt x="909854" y="956611"/>
                  </a:lnTo>
                  <a:lnTo>
                    <a:pt x="898734" y="952799"/>
                  </a:lnTo>
                  <a:lnTo>
                    <a:pt x="887296" y="948351"/>
                  </a:lnTo>
                  <a:lnTo>
                    <a:pt x="876494" y="943903"/>
                  </a:lnTo>
                  <a:lnTo>
                    <a:pt x="865692" y="939455"/>
                  </a:lnTo>
                  <a:lnTo>
                    <a:pt x="854573" y="934054"/>
                  </a:lnTo>
                  <a:lnTo>
                    <a:pt x="843771" y="928653"/>
                  </a:lnTo>
                  <a:lnTo>
                    <a:pt x="833604" y="923252"/>
                  </a:lnTo>
                  <a:lnTo>
                    <a:pt x="823120" y="917533"/>
                  </a:lnTo>
                  <a:lnTo>
                    <a:pt x="812953" y="911497"/>
                  </a:lnTo>
                  <a:lnTo>
                    <a:pt x="802787" y="905143"/>
                  </a:lnTo>
                  <a:lnTo>
                    <a:pt x="792938" y="898789"/>
                  </a:lnTo>
                  <a:lnTo>
                    <a:pt x="783089" y="891799"/>
                  </a:lnTo>
                  <a:lnTo>
                    <a:pt x="773876" y="885127"/>
                  </a:lnTo>
                  <a:lnTo>
                    <a:pt x="764344" y="877503"/>
                  </a:lnTo>
                  <a:lnTo>
                    <a:pt x="754813" y="870513"/>
                  </a:lnTo>
                  <a:lnTo>
                    <a:pt x="745917" y="862888"/>
                  </a:lnTo>
                  <a:lnTo>
                    <a:pt x="737339" y="854945"/>
                  </a:lnTo>
                  <a:lnTo>
                    <a:pt x="728761" y="846685"/>
                  </a:lnTo>
                  <a:lnTo>
                    <a:pt x="720183" y="838425"/>
                  </a:lnTo>
                  <a:lnTo>
                    <a:pt x="711923" y="830164"/>
                  </a:lnTo>
                  <a:lnTo>
                    <a:pt x="703663" y="821586"/>
                  </a:lnTo>
                  <a:lnTo>
                    <a:pt x="696355" y="813008"/>
                  </a:lnTo>
                  <a:lnTo>
                    <a:pt x="688413" y="803795"/>
                  </a:lnTo>
                  <a:lnTo>
                    <a:pt x="681106" y="794581"/>
                  </a:lnTo>
                  <a:lnTo>
                    <a:pt x="674116" y="785050"/>
                  </a:lnTo>
                  <a:lnTo>
                    <a:pt x="666809" y="775519"/>
                  </a:lnTo>
                  <a:lnTo>
                    <a:pt x="660137" y="765988"/>
                  </a:lnTo>
                  <a:lnTo>
                    <a:pt x="653783" y="756139"/>
                  </a:lnTo>
                  <a:lnTo>
                    <a:pt x="647429" y="745972"/>
                  </a:lnTo>
                  <a:lnTo>
                    <a:pt x="641392" y="735806"/>
                  </a:lnTo>
                  <a:lnTo>
                    <a:pt x="635674" y="725322"/>
                  </a:lnTo>
                  <a:lnTo>
                    <a:pt x="629955" y="715155"/>
                  </a:lnTo>
                  <a:lnTo>
                    <a:pt x="624872" y="704035"/>
                  </a:lnTo>
                  <a:lnTo>
                    <a:pt x="619788" y="693233"/>
                  </a:lnTo>
                  <a:lnTo>
                    <a:pt x="615023" y="682431"/>
                  </a:lnTo>
                  <a:lnTo>
                    <a:pt x="610575" y="671312"/>
                  </a:lnTo>
                  <a:lnTo>
                    <a:pt x="605809" y="660192"/>
                  </a:lnTo>
                  <a:lnTo>
                    <a:pt x="602315" y="648755"/>
                  </a:lnTo>
                  <a:lnTo>
                    <a:pt x="598502" y="637317"/>
                  </a:lnTo>
                  <a:lnTo>
                    <a:pt x="595007" y="625562"/>
                  </a:lnTo>
                  <a:lnTo>
                    <a:pt x="591513" y="613807"/>
                  </a:lnTo>
                  <a:lnTo>
                    <a:pt x="588971" y="602370"/>
                  </a:lnTo>
                  <a:lnTo>
                    <a:pt x="586429" y="590297"/>
                  </a:lnTo>
                  <a:lnTo>
                    <a:pt x="584205" y="578224"/>
                  </a:lnTo>
                  <a:lnTo>
                    <a:pt x="581981" y="566151"/>
                  </a:lnTo>
                  <a:lnTo>
                    <a:pt x="580393" y="553761"/>
                  </a:lnTo>
                  <a:lnTo>
                    <a:pt x="578804" y="541370"/>
                  </a:lnTo>
                  <a:lnTo>
                    <a:pt x="577851" y="528980"/>
                  </a:lnTo>
                  <a:lnTo>
                    <a:pt x="576898" y="516589"/>
                  </a:lnTo>
                  <a:lnTo>
                    <a:pt x="576580" y="503881"/>
                  </a:lnTo>
                  <a:lnTo>
                    <a:pt x="576263" y="491173"/>
                  </a:lnTo>
                  <a:lnTo>
                    <a:pt x="576580" y="478464"/>
                  </a:lnTo>
                  <a:lnTo>
                    <a:pt x="576898" y="466074"/>
                  </a:lnTo>
                  <a:lnTo>
                    <a:pt x="577851" y="453366"/>
                  </a:lnTo>
                  <a:lnTo>
                    <a:pt x="578804" y="440975"/>
                  </a:lnTo>
                  <a:lnTo>
                    <a:pt x="580393" y="428902"/>
                  </a:lnTo>
                  <a:lnTo>
                    <a:pt x="581981" y="416512"/>
                  </a:lnTo>
                  <a:lnTo>
                    <a:pt x="584205" y="404439"/>
                  </a:lnTo>
                  <a:lnTo>
                    <a:pt x="586429" y="392366"/>
                  </a:lnTo>
                  <a:lnTo>
                    <a:pt x="588971" y="380294"/>
                  </a:lnTo>
                  <a:lnTo>
                    <a:pt x="591513" y="368221"/>
                  </a:lnTo>
                  <a:lnTo>
                    <a:pt x="595007" y="356466"/>
                  </a:lnTo>
                  <a:lnTo>
                    <a:pt x="598502" y="345346"/>
                  </a:lnTo>
                  <a:lnTo>
                    <a:pt x="602315" y="333591"/>
                  </a:lnTo>
                  <a:lnTo>
                    <a:pt x="605809" y="322471"/>
                  </a:lnTo>
                  <a:lnTo>
                    <a:pt x="610575" y="311034"/>
                  </a:lnTo>
                  <a:lnTo>
                    <a:pt x="615023" y="300232"/>
                  </a:lnTo>
                  <a:lnTo>
                    <a:pt x="619788" y="288794"/>
                  </a:lnTo>
                  <a:lnTo>
                    <a:pt x="624872" y="278310"/>
                  </a:lnTo>
                  <a:lnTo>
                    <a:pt x="629955" y="267508"/>
                  </a:lnTo>
                  <a:lnTo>
                    <a:pt x="635674" y="256706"/>
                  </a:lnTo>
                  <a:lnTo>
                    <a:pt x="641392" y="246857"/>
                  </a:lnTo>
                  <a:lnTo>
                    <a:pt x="647429" y="236691"/>
                  </a:lnTo>
                  <a:lnTo>
                    <a:pt x="653783" y="226524"/>
                  </a:lnTo>
                  <a:lnTo>
                    <a:pt x="660137" y="216675"/>
                  </a:lnTo>
                  <a:lnTo>
                    <a:pt x="666809" y="206826"/>
                  </a:lnTo>
                  <a:lnTo>
                    <a:pt x="674116" y="197295"/>
                  </a:lnTo>
                  <a:lnTo>
                    <a:pt x="681106" y="188082"/>
                  </a:lnTo>
                  <a:lnTo>
                    <a:pt x="688413" y="178551"/>
                  </a:lnTo>
                  <a:lnTo>
                    <a:pt x="696355" y="169655"/>
                  </a:lnTo>
                  <a:lnTo>
                    <a:pt x="703663" y="161077"/>
                  </a:lnTo>
                  <a:lnTo>
                    <a:pt x="711923" y="152181"/>
                  </a:lnTo>
                  <a:lnTo>
                    <a:pt x="720183" y="143603"/>
                  </a:lnTo>
                  <a:lnTo>
                    <a:pt x="728761" y="135660"/>
                  </a:lnTo>
                  <a:lnTo>
                    <a:pt x="737339" y="127400"/>
                  </a:lnTo>
                  <a:lnTo>
                    <a:pt x="745917" y="119457"/>
                  </a:lnTo>
                  <a:lnTo>
                    <a:pt x="754813" y="112150"/>
                  </a:lnTo>
                  <a:lnTo>
                    <a:pt x="764344" y="104525"/>
                  </a:lnTo>
                  <a:lnTo>
                    <a:pt x="773876" y="97218"/>
                  </a:lnTo>
                  <a:lnTo>
                    <a:pt x="783089" y="90546"/>
                  </a:lnTo>
                  <a:lnTo>
                    <a:pt x="792938" y="83874"/>
                  </a:lnTo>
                  <a:lnTo>
                    <a:pt x="802787" y="77520"/>
                  </a:lnTo>
                  <a:lnTo>
                    <a:pt x="812953" y="71166"/>
                  </a:lnTo>
                  <a:lnTo>
                    <a:pt x="823120" y="65130"/>
                  </a:lnTo>
                  <a:lnTo>
                    <a:pt x="833604" y="59411"/>
                  </a:lnTo>
                  <a:lnTo>
                    <a:pt x="843771" y="53692"/>
                  </a:lnTo>
                  <a:lnTo>
                    <a:pt x="854573" y="48291"/>
                  </a:lnTo>
                  <a:lnTo>
                    <a:pt x="865692" y="43208"/>
                  </a:lnTo>
                  <a:lnTo>
                    <a:pt x="876494" y="38760"/>
                  </a:lnTo>
                  <a:lnTo>
                    <a:pt x="887296" y="33995"/>
                  </a:lnTo>
                  <a:lnTo>
                    <a:pt x="898734" y="29547"/>
                  </a:lnTo>
                  <a:lnTo>
                    <a:pt x="909854" y="25734"/>
                  </a:lnTo>
                  <a:lnTo>
                    <a:pt x="921609" y="22239"/>
                  </a:lnTo>
                  <a:lnTo>
                    <a:pt x="933046" y="18745"/>
                  </a:lnTo>
                  <a:lnTo>
                    <a:pt x="944801" y="15250"/>
                  </a:lnTo>
                  <a:lnTo>
                    <a:pt x="956556" y="12391"/>
                  </a:lnTo>
                  <a:lnTo>
                    <a:pt x="968629" y="10167"/>
                  </a:lnTo>
                  <a:lnTo>
                    <a:pt x="980702" y="7307"/>
                  </a:lnTo>
                  <a:lnTo>
                    <a:pt x="992775" y="5401"/>
                  </a:lnTo>
                  <a:lnTo>
                    <a:pt x="1005165" y="3813"/>
                  </a:lnTo>
                  <a:lnTo>
                    <a:pt x="1017238" y="2542"/>
                  </a:lnTo>
                  <a:lnTo>
                    <a:pt x="1029628" y="1271"/>
                  </a:lnTo>
                  <a:lnTo>
                    <a:pt x="1042337" y="635"/>
                  </a:lnTo>
                  <a:lnTo>
                    <a:pt x="1054727" y="0"/>
                  </a:lnTo>
                  <a:close/>
                </a:path>
              </a:pathLst>
            </a:custGeom>
            <a:solidFill>
              <a:schemeClr val="bg1"/>
            </a:solidFill>
            <a:ln>
              <a:noFill/>
            </a:ln>
          </p:spPr>
          <p:txBody>
            <a:bodyPr lIns="68579" tIns="34289" rIns="68579" bIns="34289"/>
            <a:lstStyle/>
            <a:p>
              <a:pPr defTabSz="685800" eaLnBrk="1" fontAlgn="auto" hangingPunct="1">
                <a:spcBef>
                  <a:spcPts val="0"/>
                </a:spcBef>
                <a:spcAft>
                  <a:spcPts val="0"/>
                </a:spcAft>
                <a:defRPr/>
              </a:pPr>
              <a:endParaRPr lang="zh-CN" altLang="en-US" sz="1350" kern="0">
                <a:solidFill>
                  <a:schemeClr val="bg1"/>
                </a:solidFill>
              </a:endParaRPr>
            </a:p>
          </p:txBody>
        </p:sp>
      </p:grpSp>
      <p:grpSp>
        <p:nvGrpSpPr>
          <p:cNvPr id="19" name="组合 18"/>
          <p:cNvGrpSpPr/>
          <p:nvPr/>
        </p:nvGrpSpPr>
        <p:grpSpPr>
          <a:xfrm>
            <a:off x="4472334" y="1288964"/>
            <a:ext cx="1281827" cy="1281827"/>
            <a:chOff x="4439111" y="1718619"/>
            <a:chExt cx="1709103" cy="1709102"/>
          </a:xfrm>
        </p:grpSpPr>
        <p:sp>
          <p:nvSpPr>
            <p:cNvPr id="20" name="泪滴形 19"/>
            <p:cNvSpPr/>
            <p:nvPr/>
          </p:nvSpPr>
          <p:spPr>
            <a:xfrm rot="10800000">
              <a:off x="4439111" y="1718619"/>
              <a:ext cx="1709103" cy="1709102"/>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7">
                <a:solidFill>
                  <a:schemeClr val="tx2">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21" name="Freeform 78"/>
            <p:cNvSpPr>
              <a:spLocks noEditPoints="1" noChangeArrowheads="1"/>
            </p:cNvSpPr>
            <p:nvPr/>
          </p:nvSpPr>
          <p:spPr bwMode="auto">
            <a:xfrm>
              <a:off x="4965958" y="2250265"/>
              <a:ext cx="655407" cy="701640"/>
            </a:xfrm>
            <a:custGeom>
              <a:avLst/>
              <a:gdLst>
                <a:gd name="T0" fmla="*/ 2147483647 w 102"/>
                <a:gd name="T1" fmla="*/ 2147483647 h 109"/>
                <a:gd name="T2" fmla="*/ 2147483647 w 102"/>
                <a:gd name="T3" fmla="*/ 2147483647 h 109"/>
                <a:gd name="T4" fmla="*/ 2147483647 w 102"/>
                <a:gd name="T5" fmla="*/ 2147483647 h 109"/>
                <a:gd name="T6" fmla="*/ 2147483647 w 102"/>
                <a:gd name="T7" fmla="*/ 2147483647 h 109"/>
                <a:gd name="T8" fmla="*/ 2147483647 w 102"/>
                <a:gd name="T9" fmla="*/ 2147483647 h 109"/>
                <a:gd name="T10" fmla="*/ 2147483647 w 102"/>
                <a:gd name="T11" fmla="*/ 2147483647 h 109"/>
                <a:gd name="T12" fmla="*/ 2147483647 w 102"/>
                <a:gd name="T13" fmla="*/ 2147483647 h 109"/>
                <a:gd name="T14" fmla="*/ 2147483647 w 102"/>
                <a:gd name="T15" fmla="*/ 2147483647 h 109"/>
                <a:gd name="T16" fmla="*/ 2147483647 w 102"/>
                <a:gd name="T17" fmla="*/ 2147483647 h 109"/>
                <a:gd name="T18" fmla="*/ 2147483647 w 102"/>
                <a:gd name="T19" fmla="*/ 2147483647 h 109"/>
                <a:gd name="T20" fmla="*/ 2147483647 w 102"/>
                <a:gd name="T21" fmla="*/ 2147483647 h 109"/>
                <a:gd name="T22" fmla="*/ 2147483647 w 102"/>
                <a:gd name="T23" fmla="*/ 2147483647 h 109"/>
                <a:gd name="T24" fmla="*/ 2147483647 w 102"/>
                <a:gd name="T25" fmla="*/ 2147483647 h 109"/>
                <a:gd name="T26" fmla="*/ 0 w 102"/>
                <a:gd name="T27" fmla="*/ 2147483647 h 109"/>
                <a:gd name="T28" fmla="*/ 2147483647 w 102"/>
                <a:gd name="T29" fmla="*/ 2147483647 h 109"/>
                <a:gd name="T30" fmla="*/ 2147483647 w 102"/>
                <a:gd name="T31" fmla="*/ 2147483647 h 109"/>
                <a:gd name="T32" fmla="*/ 2147483647 w 102"/>
                <a:gd name="T33" fmla="*/ 2147483647 h 109"/>
                <a:gd name="T34" fmla="*/ 2147483647 w 102"/>
                <a:gd name="T35" fmla="*/ 2147483647 h 109"/>
                <a:gd name="T36" fmla="*/ 2147483647 w 102"/>
                <a:gd name="T37" fmla="*/ 2147483647 h 109"/>
                <a:gd name="T38" fmla="*/ 2147483647 w 102"/>
                <a:gd name="T39" fmla="*/ 2147483647 h 109"/>
                <a:gd name="T40" fmla="*/ 2147483647 w 102"/>
                <a:gd name="T41" fmla="*/ 2147483647 h 109"/>
                <a:gd name="T42" fmla="*/ 2147483647 w 102"/>
                <a:gd name="T43" fmla="*/ 2147483647 h 109"/>
                <a:gd name="T44" fmla="*/ 2147483647 w 102"/>
                <a:gd name="T45" fmla="*/ 2147483647 h 109"/>
                <a:gd name="T46" fmla="*/ 2147483647 w 102"/>
                <a:gd name="T47" fmla="*/ 2147483647 h 109"/>
                <a:gd name="T48" fmla="*/ 2147483647 w 102"/>
                <a:gd name="T49" fmla="*/ 2147483647 h 109"/>
                <a:gd name="T50" fmla="*/ 2147483647 w 102"/>
                <a:gd name="T51" fmla="*/ 2147483647 h 109"/>
                <a:gd name="T52" fmla="*/ 2147483647 w 102"/>
                <a:gd name="T53" fmla="*/ 2147483647 h 109"/>
                <a:gd name="T54" fmla="*/ 2147483647 w 102"/>
                <a:gd name="T55" fmla="*/ 2147483647 h 109"/>
                <a:gd name="T56" fmla="*/ 2147483647 w 102"/>
                <a:gd name="T57" fmla="*/ 2147483647 h 109"/>
                <a:gd name="T58" fmla="*/ 2147483647 w 102"/>
                <a:gd name="T59" fmla="*/ 2147483647 h 109"/>
                <a:gd name="T60" fmla="*/ 2147483647 w 102"/>
                <a:gd name="T61" fmla="*/ 2147483647 h 109"/>
                <a:gd name="T62" fmla="*/ 2147483647 w 102"/>
                <a:gd name="T63" fmla="*/ 2147483647 h 109"/>
                <a:gd name="T64" fmla="*/ 2147483647 w 102"/>
                <a:gd name="T65" fmla="*/ 2147483647 h 109"/>
                <a:gd name="T66" fmla="*/ 2147483647 w 102"/>
                <a:gd name="T67" fmla="*/ 2147483647 h 109"/>
                <a:gd name="T68" fmla="*/ 2147483647 w 102"/>
                <a:gd name="T69" fmla="*/ 2147483647 h 109"/>
                <a:gd name="T70" fmla="*/ 2147483647 w 102"/>
                <a:gd name="T71" fmla="*/ 2147483647 h 109"/>
                <a:gd name="T72" fmla="*/ 2147483647 w 102"/>
                <a:gd name="T73" fmla="*/ 2147483647 h 109"/>
                <a:gd name="T74" fmla="*/ 2147483647 w 102"/>
                <a:gd name="T75" fmla="*/ 2147483647 h 109"/>
                <a:gd name="T76" fmla="*/ 2147483647 w 102"/>
                <a:gd name="T77" fmla="*/ 2147483647 h 109"/>
                <a:gd name="T78" fmla="*/ 2147483647 w 102"/>
                <a:gd name="T79" fmla="*/ 2147483647 h 109"/>
                <a:gd name="T80" fmla="*/ 2147483647 w 102"/>
                <a:gd name="T81" fmla="*/ 2147483647 h 109"/>
                <a:gd name="T82" fmla="*/ 2147483647 w 102"/>
                <a:gd name="T83" fmla="*/ 2147483647 h 109"/>
                <a:gd name="T84" fmla="*/ 2147483647 w 102"/>
                <a:gd name="T85" fmla="*/ 2147483647 h 109"/>
                <a:gd name="T86" fmla="*/ 2147483647 w 102"/>
                <a:gd name="T87" fmla="*/ 2147483647 h 109"/>
                <a:gd name="T88" fmla="*/ 2147483647 w 102"/>
                <a:gd name="T89" fmla="*/ 2147483647 h 109"/>
                <a:gd name="T90" fmla="*/ 2147483647 w 102"/>
                <a:gd name="T91" fmla="*/ 2147483647 h 109"/>
                <a:gd name="T92" fmla="*/ 2147483647 w 102"/>
                <a:gd name="T93" fmla="*/ 2147483647 h 109"/>
                <a:gd name="T94" fmla="*/ 2147483647 w 102"/>
                <a:gd name="T95" fmla="*/ 2147483647 h 109"/>
                <a:gd name="T96" fmla="*/ 2147483647 w 102"/>
                <a:gd name="T97" fmla="*/ 2147483647 h 109"/>
                <a:gd name="T98" fmla="*/ 2147483647 w 102"/>
                <a:gd name="T99" fmla="*/ 2147483647 h 1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2"/>
                <a:gd name="T151" fmla="*/ 0 h 109"/>
                <a:gd name="T152" fmla="*/ 102 w 102"/>
                <a:gd name="T153" fmla="*/ 109 h 10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2" h="109">
                  <a:moveTo>
                    <a:pt x="82" y="69"/>
                  </a:moveTo>
                  <a:cubicBezTo>
                    <a:pt x="80" y="70"/>
                    <a:pt x="79" y="70"/>
                    <a:pt x="78" y="71"/>
                  </a:cubicBezTo>
                  <a:cubicBezTo>
                    <a:pt x="78" y="72"/>
                    <a:pt x="78" y="73"/>
                    <a:pt x="78" y="75"/>
                  </a:cubicBezTo>
                  <a:cubicBezTo>
                    <a:pt x="79" y="77"/>
                    <a:pt x="81" y="79"/>
                    <a:pt x="83" y="80"/>
                  </a:cubicBezTo>
                  <a:cubicBezTo>
                    <a:pt x="85" y="82"/>
                    <a:pt x="88" y="82"/>
                    <a:pt x="90" y="82"/>
                  </a:cubicBezTo>
                  <a:cubicBezTo>
                    <a:pt x="91" y="82"/>
                    <a:pt x="93" y="82"/>
                    <a:pt x="93" y="81"/>
                  </a:cubicBezTo>
                  <a:cubicBezTo>
                    <a:pt x="94" y="80"/>
                    <a:pt x="94" y="78"/>
                    <a:pt x="93" y="77"/>
                  </a:cubicBezTo>
                  <a:cubicBezTo>
                    <a:pt x="92" y="75"/>
                    <a:pt x="91" y="73"/>
                    <a:pt x="88" y="72"/>
                  </a:cubicBezTo>
                  <a:cubicBezTo>
                    <a:pt x="86" y="70"/>
                    <a:pt x="84" y="69"/>
                    <a:pt x="82" y="69"/>
                  </a:cubicBezTo>
                  <a:close/>
                  <a:moveTo>
                    <a:pt x="14" y="54"/>
                  </a:moveTo>
                  <a:cubicBezTo>
                    <a:pt x="44" y="23"/>
                    <a:pt x="44" y="23"/>
                    <a:pt x="44" y="23"/>
                  </a:cubicBezTo>
                  <a:cubicBezTo>
                    <a:pt x="44" y="36"/>
                    <a:pt x="44" y="36"/>
                    <a:pt x="44" y="36"/>
                  </a:cubicBezTo>
                  <a:cubicBezTo>
                    <a:pt x="21" y="60"/>
                    <a:pt x="21" y="60"/>
                    <a:pt x="21" y="60"/>
                  </a:cubicBezTo>
                  <a:cubicBezTo>
                    <a:pt x="30" y="69"/>
                    <a:pt x="30" y="69"/>
                    <a:pt x="30" y="69"/>
                  </a:cubicBezTo>
                  <a:cubicBezTo>
                    <a:pt x="30" y="70"/>
                    <a:pt x="31" y="70"/>
                    <a:pt x="32" y="70"/>
                  </a:cubicBezTo>
                  <a:cubicBezTo>
                    <a:pt x="33" y="70"/>
                    <a:pt x="34" y="70"/>
                    <a:pt x="35" y="69"/>
                  </a:cubicBezTo>
                  <a:cubicBezTo>
                    <a:pt x="46" y="57"/>
                    <a:pt x="46" y="57"/>
                    <a:pt x="46" y="57"/>
                  </a:cubicBezTo>
                  <a:cubicBezTo>
                    <a:pt x="48" y="66"/>
                    <a:pt x="48" y="66"/>
                    <a:pt x="48" y="66"/>
                  </a:cubicBezTo>
                  <a:cubicBezTo>
                    <a:pt x="50" y="67"/>
                    <a:pt x="52" y="69"/>
                    <a:pt x="54" y="71"/>
                  </a:cubicBezTo>
                  <a:cubicBezTo>
                    <a:pt x="54" y="72"/>
                    <a:pt x="54" y="72"/>
                    <a:pt x="54" y="73"/>
                  </a:cubicBezTo>
                  <a:cubicBezTo>
                    <a:pt x="54" y="73"/>
                    <a:pt x="54" y="73"/>
                    <a:pt x="54" y="73"/>
                  </a:cubicBezTo>
                  <a:cubicBezTo>
                    <a:pt x="46" y="68"/>
                    <a:pt x="46" y="68"/>
                    <a:pt x="46" y="68"/>
                  </a:cubicBezTo>
                  <a:cubicBezTo>
                    <a:pt x="41" y="74"/>
                    <a:pt x="41" y="74"/>
                    <a:pt x="41" y="74"/>
                  </a:cubicBezTo>
                  <a:cubicBezTo>
                    <a:pt x="38" y="76"/>
                    <a:pt x="35" y="78"/>
                    <a:pt x="32" y="78"/>
                  </a:cubicBezTo>
                  <a:cubicBezTo>
                    <a:pt x="30" y="78"/>
                    <a:pt x="27" y="77"/>
                    <a:pt x="24" y="74"/>
                  </a:cubicBezTo>
                  <a:cubicBezTo>
                    <a:pt x="4" y="55"/>
                    <a:pt x="4" y="55"/>
                    <a:pt x="4" y="55"/>
                  </a:cubicBezTo>
                  <a:cubicBezTo>
                    <a:pt x="4" y="55"/>
                    <a:pt x="4" y="55"/>
                    <a:pt x="4" y="55"/>
                  </a:cubicBezTo>
                  <a:cubicBezTo>
                    <a:pt x="1" y="53"/>
                    <a:pt x="0" y="50"/>
                    <a:pt x="0" y="47"/>
                  </a:cubicBezTo>
                  <a:cubicBezTo>
                    <a:pt x="0" y="44"/>
                    <a:pt x="1" y="41"/>
                    <a:pt x="3" y="39"/>
                  </a:cubicBezTo>
                  <a:cubicBezTo>
                    <a:pt x="3" y="39"/>
                    <a:pt x="3" y="39"/>
                    <a:pt x="3" y="39"/>
                  </a:cubicBezTo>
                  <a:cubicBezTo>
                    <a:pt x="3" y="39"/>
                    <a:pt x="3" y="39"/>
                    <a:pt x="3" y="39"/>
                  </a:cubicBezTo>
                  <a:cubicBezTo>
                    <a:pt x="37" y="3"/>
                    <a:pt x="37" y="3"/>
                    <a:pt x="37" y="3"/>
                  </a:cubicBezTo>
                  <a:cubicBezTo>
                    <a:pt x="39" y="1"/>
                    <a:pt x="42" y="0"/>
                    <a:pt x="45" y="0"/>
                  </a:cubicBezTo>
                  <a:cubicBezTo>
                    <a:pt x="48" y="0"/>
                    <a:pt x="51" y="1"/>
                    <a:pt x="53" y="3"/>
                  </a:cubicBezTo>
                  <a:cubicBezTo>
                    <a:pt x="74" y="22"/>
                    <a:pt x="74" y="22"/>
                    <a:pt x="74" y="22"/>
                  </a:cubicBezTo>
                  <a:cubicBezTo>
                    <a:pt x="74" y="23"/>
                    <a:pt x="74" y="23"/>
                    <a:pt x="74" y="23"/>
                  </a:cubicBezTo>
                  <a:cubicBezTo>
                    <a:pt x="74" y="23"/>
                    <a:pt x="74" y="23"/>
                    <a:pt x="74" y="23"/>
                  </a:cubicBezTo>
                  <a:cubicBezTo>
                    <a:pt x="76" y="25"/>
                    <a:pt x="77" y="28"/>
                    <a:pt x="77" y="31"/>
                  </a:cubicBezTo>
                  <a:cubicBezTo>
                    <a:pt x="77" y="33"/>
                    <a:pt x="76" y="36"/>
                    <a:pt x="74" y="39"/>
                  </a:cubicBezTo>
                  <a:cubicBezTo>
                    <a:pt x="74" y="39"/>
                    <a:pt x="74" y="39"/>
                    <a:pt x="74" y="39"/>
                  </a:cubicBezTo>
                  <a:cubicBezTo>
                    <a:pt x="74" y="39"/>
                    <a:pt x="74" y="39"/>
                    <a:pt x="74" y="39"/>
                  </a:cubicBezTo>
                  <a:cubicBezTo>
                    <a:pt x="74" y="39"/>
                    <a:pt x="74" y="39"/>
                    <a:pt x="74" y="39"/>
                  </a:cubicBezTo>
                  <a:cubicBezTo>
                    <a:pt x="69" y="32"/>
                    <a:pt x="69" y="32"/>
                    <a:pt x="69" y="32"/>
                  </a:cubicBezTo>
                  <a:cubicBezTo>
                    <a:pt x="70" y="32"/>
                    <a:pt x="70" y="31"/>
                    <a:pt x="70" y="31"/>
                  </a:cubicBezTo>
                  <a:cubicBezTo>
                    <a:pt x="70" y="30"/>
                    <a:pt x="69" y="29"/>
                    <a:pt x="68" y="28"/>
                  </a:cubicBezTo>
                  <a:cubicBezTo>
                    <a:pt x="68" y="28"/>
                    <a:pt x="68" y="28"/>
                    <a:pt x="68" y="28"/>
                  </a:cubicBezTo>
                  <a:cubicBezTo>
                    <a:pt x="68" y="28"/>
                    <a:pt x="68" y="28"/>
                    <a:pt x="68" y="28"/>
                  </a:cubicBezTo>
                  <a:cubicBezTo>
                    <a:pt x="48" y="8"/>
                    <a:pt x="48" y="8"/>
                    <a:pt x="48" y="8"/>
                  </a:cubicBezTo>
                  <a:cubicBezTo>
                    <a:pt x="47" y="8"/>
                    <a:pt x="46" y="7"/>
                    <a:pt x="45" y="7"/>
                  </a:cubicBezTo>
                  <a:cubicBezTo>
                    <a:pt x="44" y="7"/>
                    <a:pt x="43" y="8"/>
                    <a:pt x="42" y="9"/>
                  </a:cubicBezTo>
                  <a:cubicBezTo>
                    <a:pt x="9" y="44"/>
                    <a:pt x="9" y="44"/>
                    <a:pt x="9" y="44"/>
                  </a:cubicBezTo>
                  <a:cubicBezTo>
                    <a:pt x="9" y="44"/>
                    <a:pt x="9" y="44"/>
                    <a:pt x="9" y="44"/>
                  </a:cubicBezTo>
                  <a:cubicBezTo>
                    <a:pt x="9" y="44"/>
                    <a:pt x="9" y="44"/>
                    <a:pt x="9" y="44"/>
                  </a:cubicBezTo>
                  <a:cubicBezTo>
                    <a:pt x="8" y="45"/>
                    <a:pt x="8" y="46"/>
                    <a:pt x="8" y="47"/>
                  </a:cubicBezTo>
                  <a:cubicBezTo>
                    <a:pt x="8" y="48"/>
                    <a:pt x="8" y="49"/>
                    <a:pt x="9" y="49"/>
                  </a:cubicBezTo>
                  <a:cubicBezTo>
                    <a:pt x="9" y="49"/>
                    <a:pt x="9" y="49"/>
                    <a:pt x="9" y="49"/>
                  </a:cubicBezTo>
                  <a:cubicBezTo>
                    <a:pt x="14" y="54"/>
                    <a:pt x="14" y="54"/>
                    <a:pt x="14" y="54"/>
                  </a:cubicBezTo>
                  <a:close/>
                  <a:moveTo>
                    <a:pt x="50" y="22"/>
                  </a:moveTo>
                  <a:cubicBezTo>
                    <a:pt x="51" y="35"/>
                    <a:pt x="51" y="49"/>
                    <a:pt x="51" y="62"/>
                  </a:cubicBezTo>
                  <a:cubicBezTo>
                    <a:pt x="54" y="64"/>
                    <a:pt x="56" y="66"/>
                    <a:pt x="59" y="69"/>
                  </a:cubicBezTo>
                  <a:cubicBezTo>
                    <a:pt x="59" y="70"/>
                    <a:pt x="59" y="74"/>
                    <a:pt x="59" y="77"/>
                  </a:cubicBezTo>
                  <a:cubicBezTo>
                    <a:pt x="57" y="76"/>
                    <a:pt x="56" y="76"/>
                    <a:pt x="54" y="76"/>
                  </a:cubicBezTo>
                  <a:cubicBezTo>
                    <a:pt x="50" y="76"/>
                    <a:pt x="47" y="78"/>
                    <a:pt x="44" y="81"/>
                  </a:cubicBezTo>
                  <a:cubicBezTo>
                    <a:pt x="42" y="84"/>
                    <a:pt x="41" y="88"/>
                    <a:pt x="41" y="93"/>
                  </a:cubicBezTo>
                  <a:cubicBezTo>
                    <a:pt x="41" y="97"/>
                    <a:pt x="43" y="101"/>
                    <a:pt x="45" y="104"/>
                  </a:cubicBezTo>
                  <a:cubicBezTo>
                    <a:pt x="47" y="107"/>
                    <a:pt x="50" y="109"/>
                    <a:pt x="54" y="109"/>
                  </a:cubicBezTo>
                  <a:cubicBezTo>
                    <a:pt x="58" y="109"/>
                    <a:pt x="61" y="107"/>
                    <a:pt x="64" y="104"/>
                  </a:cubicBezTo>
                  <a:cubicBezTo>
                    <a:pt x="65" y="101"/>
                    <a:pt x="66" y="98"/>
                    <a:pt x="67" y="94"/>
                  </a:cubicBezTo>
                  <a:cubicBezTo>
                    <a:pt x="67" y="94"/>
                    <a:pt x="67" y="94"/>
                    <a:pt x="67" y="94"/>
                  </a:cubicBezTo>
                  <a:cubicBezTo>
                    <a:pt x="67" y="94"/>
                    <a:pt x="67" y="94"/>
                    <a:pt x="67" y="94"/>
                  </a:cubicBezTo>
                  <a:cubicBezTo>
                    <a:pt x="67" y="93"/>
                    <a:pt x="67" y="93"/>
                    <a:pt x="67" y="92"/>
                  </a:cubicBezTo>
                  <a:cubicBezTo>
                    <a:pt x="68" y="40"/>
                    <a:pt x="68" y="40"/>
                    <a:pt x="68" y="40"/>
                  </a:cubicBezTo>
                  <a:cubicBezTo>
                    <a:pt x="66" y="28"/>
                    <a:pt x="58" y="23"/>
                    <a:pt x="50" y="22"/>
                  </a:cubicBezTo>
                  <a:close/>
                  <a:moveTo>
                    <a:pt x="58" y="59"/>
                  </a:moveTo>
                  <a:cubicBezTo>
                    <a:pt x="57" y="59"/>
                    <a:pt x="56" y="61"/>
                    <a:pt x="57" y="63"/>
                  </a:cubicBezTo>
                  <a:cubicBezTo>
                    <a:pt x="58" y="64"/>
                    <a:pt x="60" y="65"/>
                    <a:pt x="61" y="64"/>
                  </a:cubicBezTo>
                  <a:cubicBezTo>
                    <a:pt x="63" y="63"/>
                    <a:pt x="63" y="61"/>
                    <a:pt x="62" y="60"/>
                  </a:cubicBezTo>
                  <a:cubicBezTo>
                    <a:pt x="62" y="58"/>
                    <a:pt x="60" y="58"/>
                    <a:pt x="58" y="59"/>
                  </a:cubicBezTo>
                  <a:close/>
                  <a:moveTo>
                    <a:pt x="51" y="86"/>
                  </a:moveTo>
                  <a:cubicBezTo>
                    <a:pt x="52" y="84"/>
                    <a:pt x="53" y="84"/>
                    <a:pt x="54" y="84"/>
                  </a:cubicBezTo>
                  <a:cubicBezTo>
                    <a:pt x="55" y="84"/>
                    <a:pt x="56" y="84"/>
                    <a:pt x="57" y="86"/>
                  </a:cubicBezTo>
                  <a:cubicBezTo>
                    <a:pt x="58" y="87"/>
                    <a:pt x="59" y="90"/>
                    <a:pt x="59" y="92"/>
                  </a:cubicBezTo>
                  <a:cubicBezTo>
                    <a:pt x="59" y="95"/>
                    <a:pt x="59" y="98"/>
                    <a:pt x="57" y="99"/>
                  </a:cubicBezTo>
                  <a:cubicBezTo>
                    <a:pt x="56" y="101"/>
                    <a:pt x="55" y="101"/>
                    <a:pt x="54" y="101"/>
                  </a:cubicBezTo>
                  <a:cubicBezTo>
                    <a:pt x="53" y="102"/>
                    <a:pt x="52" y="101"/>
                    <a:pt x="51" y="99"/>
                  </a:cubicBezTo>
                  <a:cubicBezTo>
                    <a:pt x="50" y="98"/>
                    <a:pt x="49" y="95"/>
                    <a:pt x="49" y="93"/>
                  </a:cubicBezTo>
                  <a:cubicBezTo>
                    <a:pt x="49" y="90"/>
                    <a:pt x="50" y="87"/>
                    <a:pt x="51" y="86"/>
                  </a:cubicBezTo>
                  <a:close/>
                  <a:moveTo>
                    <a:pt x="72" y="67"/>
                  </a:moveTo>
                  <a:cubicBezTo>
                    <a:pt x="72" y="67"/>
                    <a:pt x="72" y="67"/>
                    <a:pt x="72" y="67"/>
                  </a:cubicBezTo>
                  <a:cubicBezTo>
                    <a:pt x="74" y="64"/>
                    <a:pt x="77" y="62"/>
                    <a:pt x="81" y="62"/>
                  </a:cubicBezTo>
                  <a:cubicBezTo>
                    <a:pt x="85" y="62"/>
                    <a:pt x="89" y="63"/>
                    <a:pt x="93" y="65"/>
                  </a:cubicBezTo>
                  <a:cubicBezTo>
                    <a:pt x="96" y="67"/>
                    <a:pt x="99" y="71"/>
                    <a:pt x="100" y="74"/>
                  </a:cubicBezTo>
                  <a:cubicBezTo>
                    <a:pt x="102" y="78"/>
                    <a:pt x="102" y="82"/>
                    <a:pt x="100" y="85"/>
                  </a:cubicBezTo>
                  <a:cubicBezTo>
                    <a:pt x="98" y="88"/>
                    <a:pt x="94" y="90"/>
                    <a:pt x="90" y="90"/>
                  </a:cubicBezTo>
                  <a:cubicBezTo>
                    <a:pt x="87" y="90"/>
                    <a:pt x="84" y="89"/>
                    <a:pt x="81" y="88"/>
                  </a:cubicBezTo>
                  <a:cubicBezTo>
                    <a:pt x="81" y="88"/>
                    <a:pt x="81" y="88"/>
                    <a:pt x="81" y="88"/>
                  </a:cubicBezTo>
                  <a:cubicBezTo>
                    <a:pt x="80" y="87"/>
                    <a:pt x="80" y="87"/>
                    <a:pt x="80" y="87"/>
                  </a:cubicBezTo>
                  <a:cubicBezTo>
                    <a:pt x="80" y="87"/>
                    <a:pt x="79" y="87"/>
                    <a:pt x="79" y="87"/>
                  </a:cubicBezTo>
                  <a:cubicBezTo>
                    <a:pt x="71" y="82"/>
                    <a:pt x="71" y="82"/>
                    <a:pt x="71" y="82"/>
                  </a:cubicBezTo>
                  <a:lnTo>
                    <a:pt x="72" y="67"/>
                  </a:lnTo>
                  <a:close/>
                </a:path>
              </a:pathLst>
            </a:custGeom>
            <a:solidFill>
              <a:schemeClr val="bg1"/>
            </a:solidFill>
            <a:ln>
              <a:noFill/>
            </a:ln>
          </p:spPr>
          <p:txBody>
            <a:bodyPr lIns="68579" tIns="34289" rIns="68579" bIns="34289"/>
            <a:lstStyle/>
            <a:p>
              <a:endParaRPr lang="zh-CN" altLang="en-US" kern="0">
                <a:solidFill>
                  <a:sysClr val="windowText" lastClr="000000"/>
                </a:solidFill>
              </a:endParaRPr>
            </a:p>
          </p:txBody>
        </p:sp>
      </p:grpSp>
    </p:spTree>
    <p:extLst>
      <p:ext uri="{BB962C8B-B14F-4D97-AF65-F5344CB8AC3E}">
        <p14:creationId xmlns:p14="http://schemas.microsoft.com/office/powerpoint/2010/main" val="783377028"/>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1050"/>
                            </p:stCondLst>
                            <p:childTnLst>
                              <p:par>
                                <p:cTn id="11" presetID="18" presetClass="entr" presetSubtype="9"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strips(upLeft)">
                                      <p:cBhvr>
                                        <p:cTn id="13" dur="500"/>
                                        <p:tgtEl>
                                          <p:spTgt spid="13"/>
                                        </p:tgtEl>
                                      </p:cBhvr>
                                    </p:animEffect>
                                  </p:childTnLst>
                                </p:cTn>
                              </p:par>
                            </p:childTnLst>
                          </p:cTn>
                        </p:par>
                        <p:par>
                          <p:cTn id="14" fill="hold">
                            <p:stCondLst>
                              <p:cond delay="1550"/>
                            </p:stCondLst>
                            <p:childTnLst>
                              <p:par>
                                <p:cTn id="15" presetID="18" presetClass="entr" presetSubtype="12"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trips(downLeft)">
                                      <p:cBhvr>
                                        <p:cTn id="17" dur="500"/>
                                        <p:tgtEl>
                                          <p:spTgt spid="16"/>
                                        </p:tgtEl>
                                      </p:cBhvr>
                                    </p:animEffect>
                                  </p:childTnLst>
                                </p:cTn>
                              </p:par>
                              <p:par>
                                <p:cTn id="18" presetID="18" presetClass="entr" presetSubtype="3"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strips(upRight)">
                                      <p:cBhvr>
                                        <p:cTn id="20" dur="500"/>
                                        <p:tgtEl>
                                          <p:spTgt spid="19"/>
                                        </p:tgtEl>
                                      </p:cBhvr>
                                    </p:animEffect>
                                  </p:childTnLst>
                                </p:cTn>
                              </p:par>
                            </p:childTnLst>
                          </p:cTn>
                        </p:par>
                        <p:par>
                          <p:cTn id="21" fill="hold">
                            <p:stCondLst>
                              <p:cond delay="2050"/>
                            </p:stCondLst>
                            <p:childTnLst>
                              <p:par>
                                <p:cTn id="22" presetID="22" presetClass="entr" presetSubtype="1"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up)">
                                      <p:cBhvr>
                                        <p:cTn id="24" dur="750"/>
                                        <p:tgtEl>
                                          <p:spTgt spid="4"/>
                                        </p:tgtEl>
                                      </p:cBhvr>
                                    </p:animEffect>
                                  </p:childTnLst>
                                </p:cTn>
                              </p:par>
                              <p:par>
                                <p:cTn id="25" presetID="22" presetClass="entr" presetSubtype="1" fill="hold" nodeType="with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wipe(up)">
                                      <p:cBhvr>
                                        <p:cTn id="27" dur="750"/>
                                        <p:tgtEl>
                                          <p:spTgt spid="7"/>
                                        </p:tgtEl>
                                      </p:cBhvr>
                                    </p:animEffect>
                                  </p:childTnLst>
                                </p:cTn>
                              </p:par>
                              <p:par>
                                <p:cTn id="28" presetID="22" presetClass="entr" presetSubtype="1" fill="hold" nodeType="with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750"/>
                                        <p:tgtEl>
                                          <p:spTgt spid="10"/>
                                        </p:tgtEl>
                                      </p:cBhvr>
                                    </p:animEffect>
                                  </p:childTnLst>
                                </p:cTn>
                              </p:par>
                            </p:childTnLst>
                          </p:cTn>
                        </p:par>
                        <p:par>
                          <p:cTn id="31" fill="hold">
                            <p:stCondLst>
                              <p:cond delay="3300"/>
                            </p:stCondLst>
                            <p:childTnLst>
                              <p:par>
                                <p:cTn id="32" presetID="52"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Scale>
                                      <p:cBhvr>
                                        <p:cTn id="34"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
                                        </p:tgtEl>
                                        <p:attrNameLst>
                                          <p:attrName>ppt_x</p:attrName>
                                          <p:attrName>ppt_y</p:attrName>
                                        </p:attrNameLst>
                                      </p:cBhvr>
                                    </p:animMotion>
                                    <p:animEffect transition="in" filter="fade">
                                      <p:cBhvr>
                                        <p:cTn id="3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4">
            <a:extLst>
              <a:ext uri="{FF2B5EF4-FFF2-40B4-BE49-F238E27FC236}">
                <a16:creationId xmlns:a16="http://schemas.microsoft.com/office/drawing/2014/main" id="{7C3FF90A-EA51-4C64-89E3-E3D2E73089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2472" y="2537401"/>
            <a:ext cx="1911538" cy="2384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5">
            <a:extLst>
              <a:ext uri="{FF2B5EF4-FFF2-40B4-BE49-F238E27FC236}">
                <a16:creationId xmlns:a16="http://schemas.microsoft.com/office/drawing/2014/main" id="{21A8F191-AEA6-4825-9957-A426923E2E0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522226" y="4680347"/>
            <a:ext cx="731543" cy="46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a:extLst>
              <a:ext uri="{FF2B5EF4-FFF2-40B4-BE49-F238E27FC236}">
                <a16:creationId xmlns:a16="http://schemas.microsoft.com/office/drawing/2014/main" id="{FA1B51BC-1640-4DCF-BA9B-834A52FFC7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2741612" y="4609097"/>
            <a:ext cx="467528" cy="34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32">
            <a:extLst>
              <a:ext uri="{FF2B5EF4-FFF2-40B4-BE49-F238E27FC236}">
                <a16:creationId xmlns:a16="http://schemas.microsoft.com/office/drawing/2014/main" id="{DAC89A27-476D-4145-9847-46B7DD93AA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1106" y="-65636"/>
            <a:ext cx="4066866" cy="2637385"/>
          </a:xfrm>
          <a:prstGeom prst="rect">
            <a:avLst/>
          </a:prstGeom>
        </p:spPr>
      </p:pic>
      <p:sp>
        <p:nvSpPr>
          <p:cNvPr id="7" name="文本框 33">
            <a:extLst>
              <a:ext uri="{FF2B5EF4-FFF2-40B4-BE49-F238E27FC236}">
                <a16:creationId xmlns:a16="http://schemas.microsoft.com/office/drawing/2014/main" id="{2E02C045-0BD1-451F-B9A9-D8454C99411C}"/>
              </a:ext>
            </a:extLst>
          </p:cNvPr>
          <p:cNvSpPr txBox="1"/>
          <p:nvPr/>
        </p:nvSpPr>
        <p:spPr>
          <a:xfrm>
            <a:off x="4809339" y="3323954"/>
            <a:ext cx="3923807" cy="1569660"/>
          </a:xfrm>
          <a:prstGeom prst="rect">
            <a:avLst/>
          </a:prstGeom>
          <a:noFill/>
        </p:spPr>
        <p:txBody>
          <a:bodyPr wrap="square" rtlCol="0">
            <a:spAutoFit/>
          </a:bodyPr>
          <a:lstStyle/>
          <a:p>
            <a:pPr lvl="0" algn="just" eaLnBrk="1" fontAlgn="auto" hangingPunct="1">
              <a:spcBef>
                <a:spcPts val="0"/>
              </a:spcBef>
              <a:spcAft>
                <a:spcPts val="0"/>
              </a:spcAft>
              <a:defRPr/>
            </a:pPr>
            <a:r>
              <a:rPr lang="en-US" altLang="zh-CN" sz="2400" b="1" dirty="0">
                <a:solidFill>
                  <a:srgbClr val="FF0000"/>
                </a:solidFill>
                <a:latin typeface="Times New Roman" panose="02020603050405020304" pitchFamily="18" charset="0"/>
                <a:ea typeface="方正喵呜体" panose="02010600010101010101" pitchFamily="2" charset="-122"/>
                <a:cs typeface="Times New Roman" panose="02020603050405020304" pitchFamily="18" charset="0"/>
              </a:rPr>
              <a:t>Mo-ri-xơn, </a:t>
            </a:r>
            <a:r>
              <a:rPr lang="en-US" altLang="en-US" sz="2400" b="1" kern="0" dirty="0">
                <a:latin typeface="Times New Roman" pitchFamily="18" charset="0"/>
              </a:rPr>
              <a:t>một công dân Mĩ đã tự thiêu để phản đối cuộc chiến tranh xâm lược của chính quyền Mĩ ở Việt Nam.</a:t>
            </a:r>
            <a:endPar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喵呜体" panose="02010600010101010101" pitchFamily="2" charset="-122"/>
              <a:cs typeface="Times New Roman" panose="02020603050405020304" pitchFamily="18" charset="0"/>
            </a:endParaRPr>
          </a:p>
        </p:txBody>
      </p:sp>
      <p:pic>
        <p:nvPicPr>
          <p:cNvPr id="8" name="Picture 2" descr="NormanMorrison.jpg">
            <a:extLst>
              <a:ext uri="{FF2B5EF4-FFF2-40B4-BE49-F238E27FC236}">
                <a16:creationId xmlns:a16="http://schemas.microsoft.com/office/drawing/2014/main" id="{194B8964-E834-4261-80D5-D1DD0F9567D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9338" y="1034716"/>
            <a:ext cx="1911538" cy="21477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s://image2.tienphong.vn/w665/Uploaded/2018/lkyqski001/2015_11_01/image001_psad.jpg">
            <a:extLst>
              <a:ext uri="{FF2B5EF4-FFF2-40B4-BE49-F238E27FC236}">
                <a16:creationId xmlns:a16="http://schemas.microsoft.com/office/drawing/2014/main" id="{BE31E1D5-ACC0-4229-98C8-78B2894DEBF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22352" y="1034716"/>
            <a:ext cx="1810794" cy="214774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33">
            <a:extLst>
              <a:ext uri="{FF2B5EF4-FFF2-40B4-BE49-F238E27FC236}">
                <a16:creationId xmlns:a16="http://schemas.microsoft.com/office/drawing/2014/main" id="{16FE4782-ACEB-4DB2-8FC1-DED1E124DEAF}"/>
              </a:ext>
            </a:extLst>
          </p:cNvPr>
          <p:cNvSpPr txBox="1"/>
          <p:nvPr/>
        </p:nvSpPr>
        <p:spPr>
          <a:xfrm>
            <a:off x="937390" y="568900"/>
            <a:ext cx="3034297"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b="1" dirty="0">
                <a:solidFill>
                  <a:srgbClr val="FF0000"/>
                </a:solidFill>
                <a:latin typeface="Times New Roman" panose="02020603050405020304" pitchFamily="18" charset="0"/>
                <a:ea typeface="方正喵呜体" panose="02010600010101010101" pitchFamily="2" charset="-122"/>
                <a:cs typeface="Times New Roman" panose="02020603050405020304" pitchFamily="18" charset="0"/>
              </a:rPr>
              <a:t>Mình sẽ kể cho các bạn nghe câu chuyện về chú Mo-ri-xơn.</a:t>
            </a:r>
            <a:endPar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喵呜体" panose="02010600010101010101" pitchFamily="2" charset="-122"/>
              <a:cs typeface="Times New Roman" panose="02020603050405020304" pitchFamily="18" charset="0"/>
            </a:endParaRPr>
          </a:p>
        </p:txBody>
      </p:sp>
    </p:spTree>
    <p:extLst>
      <p:ext uri="{BB962C8B-B14F-4D97-AF65-F5344CB8AC3E}">
        <p14:creationId xmlns:p14="http://schemas.microsoft.com/office/powerpoint/2010/main" val="1632448457"/>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BF2AE"/>
        </a:solidFill>
        <a:effectLst/>
      </p:bgPr>
    </p:bg>
    <p:spTree>
      <p:nvGrpSpPr>
        <p:cNvPr id="1" name=""/>
        <p:cNvGrpSpPr/>
        <p:nvPr/>
      </p:nvGrpSpPr>
      <p:grpSpPr>
        <a:xfrm>
          <a:off x="0" y="0"/>
          <a:ext cx="0" cy="0"/>
          <a:chOff x="0" y="0"/>
          <a:chExt cx="0" cy="0"/>
        </a:xfrm>
      </p:grpSpPr>
      <p:sp>
        <p:nvSpPr>
          <p:cNvPr id="4" name="矩形 3"/>
          <p:cNvSpPr/>
          <p:nvPr/>
        </p:nvSpPr>
        <p:spPr>
          <a:xfrm>
            <a:off x="2840831" y="2162177"/>
            <a:ext cx="1057275" cy="1057275"/>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3" name="矩形 2"/>
          <p:cNvSpPr/>
          <p:nvPr/>
        </p:nvSpPr>
        <p:spPr>
          <a:xfrm>
            <a:off x="3944542" y="1037037"/>
            <a:ext cx="3430190" cy="2182415"/>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 name="矩形 1"/>
          <p:cNvSpPr/>
          <p:nvPr/>
        </p:nvSpPr>
        <p:spPr>
          <a:xfrm>
            <a:off x="1735932" y="1037036"/>
            <a:ext cx="1051322" cy="1057275"/>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840831" y="1037036"/>
            <a:ext cx="1057275" cy="10572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p>
        </p:txBody>
      </p:sp>
      <p:sp>
        <p:nvSpPr>
          <p:cNvPr id="12" name="Freeform 252"/>
          <p:cNvSpPr>
            <a:spLocks noEditPoints="1"/>
          </p:cNvSpPr>
          <p:nvPr/>
        </p:nvSpPr>
        <p:spPr bwMode="auto">
          <a:xfrm>
            <a:off x="3187304" y="1393033"/>
            <a:ext cx="363140" cy="345281"/>
          </a:xfrm>
          <a:custGeom>
            <a:avLst/>
            <a:gdLst>
              <a:gd name="T0" fmla="*/ 294 w 301"/>
              <a:gd name="T1" fmla="*/ 107 h 285"/>
              <a:gd name="T2" fmla="*/ 137 w 301"/>
              <a:gd name="T3" fmla="*/ 9 h 285"/>
              <a:gd name="T4" fmla="*/ 7 w 301"/>
              <a:gd name="T5" fmla="*/ 139 h 285"/>
              <a:gd name="T6" fmla="*/ 64 w 301"/>
              <a:gd name="T7" fmla="*/ 218 h 285"/>
              <a:gd name="T8" fmla="*/ 36 w 301"/>
              <a:gd name="T9" fmla="*/ 268 h 285"/>
              <a:gd name="T10" fmla="*/ 122 w 301"/>
              <a:gd name="T11" fmla="*/ 237 h 285"/>
              <a:gd name="T12" fmla="*/ 164 w 301"/>
              <a:gd name="T13" fmla="*/ 237 h 285"/>
              <a:gd name="T14" fmla="*/ 294 w 301"/>
              <a:gd name="T15" fmla="*/ 107 h 285"/>
              <a:gd name="T16" fmla="*/ 80 w 301"/>
              <a:gd name="T17" fmla="*/ 143 h 285"/>
              <a:gd name="T18" fmla="*/ 60 w 301"/>
              <a:gd name="T19" fmla="*/ 123 h 285"/>
              <a:gd name="T20" fmla="*/ 80 w 301"/>
              <a:gd name="T21" fmla="*/ 103 h 285"/>
              <a:gd name="T22" fmla="*/ 100 w 301"/>
              <a:gd name="T23" fmla="*/ 123 h 285"/>
              <a:gd name="T24" fmla="*/ 80 w 301"/>
              <a:gd name="T25" fmla="*/ 143 h 285"/>
              <a:gd name="T26" fmla="*/ 151 w 301"/>
              <a:gd name="T27" fmla="*/ 143 h 285"/>
              <a:gd name="T28" fmla="*/ 131 w 301"/>
              <a:gd name="T29" fmla="*/ 123 h 285"/>
              <a:gd name="T30" fmla="*/ 151 w 301"/>
              <a:gd name="T31" fmla="*/ 103 h 285"/>
              <a:gd name="T32" fmla="*/ 172 w 301"/>
              <a:gd name="T33" fmla="*/ 123 h 285"/>
              <a:gd name="T34" fmla="*/ 151 w 301"/>
              <a:gd name="T35" fmla="*/ 143 h 285"/>
              <a:gd name="T36" fmla="*/ 223 w 301"/>
              <a:gd name="T37" fmla="*/ 143 h 285"/>
              <a:gd name="T38" fmla="*/ 203 w 301"/>
              <a:gd name="T39" fmla="*/ 123 h 285"/>
              <a:gd name="T40" fmla="*/ 223 w 301"/>
              <a:gd name="T41" fmla="*/ 103 h 285"/>
              <a:gd name="T42" fmla="*/ 243 w 301"/>
              <a:gd name="T43" fmla="*/ 123 h 285"/>
              <a:gd name="T44" fmla="*/ 223 w 301"/>
              <a:gd name="T45" fmla="*/ 1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285">
                <a:moveTo>
                  <a:pt x="294" y="107"/>
                </a:moveTo>
                <a:cubicBezTo>
                  <a:pt x="286" y="44"/>
                  <a:pt x="216" y="0"/>
                  <a:pt x="137" y="9"/>
                </a:cubicBezTo>
                <a:cubicBezTo>
                  <a:pt x="58" y="18"/>
                  <a:pt x="0" y="76"/>
                  <a:pt x="7" y="139"/>
                </a:cubicBezTo>
                <a:cubicBezTo>
                  <a:pt x="11" y="172"/>
                  <a:pt x="33" y="200"/>
                  <a:pt x="64" y="218"/>
                </a:cubicBezTo>
                <a:cubicBezTo>
                  <a:pt x="65" y="232"/>
                  <a:pt x="60" y="250"/>
                  <a:pt x="36" y="268"/>
                </a:cubicBezTo>
                <a:cubicBezTo>
                  <a:pt x="26" y="275"/>
                  <a:pt x="76" y="285"/>
                  <a:pt x="122" y="237"/>
                </a:cubicBezTo>
                <a:cubicBezTo>
                  <a:pt x="136" y="238"/>
                  <a:pt x="150" y="239"/>
                  <a:pt x="164" y="237"/>
                </a:cubicBezTo>
                <a:cubicBezTo>
                  <a:pt x="243" y="228"/>
                  <a:pt x="301" y="170"/>
                  <a:pt x="294" y="107"/>
                </a:cubicBezTo>
                <a:close/>
                <a:moveTo>
                  <a:pt x="80" y="143"/>
                </a:moveTo>
                <a:cubicBezTo>
                  <a:pt x="69" y="143"/>
                  <a:pt x="60" y="134"/>
                  <a:pt x="60" y="123"/>
                </a:cubicBezTo>
                <a:cubicBezTo>
                  <a:pt x="60" y="112"/>
                  <a:pt x="69" y="103"/>
                  <a:pt x="80" y="103"/>
                </a:cubicBezTo>
                <a:cubicBezTo>
                  <a:pt x="91" y="103"/>
                  <a:pt x="100" y="112"/>
                  <a:pt x="100" y="123"/>
                </a:cubicBezTo>
                <a:cubicBezTo>
                  <a:pt x="100" y="134"/>
                  <a:pt x="91" y="143"/>
                  <a:pt x="80" y="143"/>
                </a:cubicBezTo>
                <a:close/>
                <a:moveTo>
                  <a:pt x="151" y="143"/>
                </a:moveTo>
                <a:cubicBezTo>
                  <a:pt x="140" y="143"/>
                  <a:pt x="131" y="134"/>
                  <a:pt x="131" y="123"/>
                </a:cubicBezTo>
                <a:cubicBezTo>
                  <a:pt x="131" y="112"/>
                  <a:pt x="140" y="103"/>
                  <a:pt x="151" y="103"/>
                </a:cubicBezTo>
                <a:cubicBezTo>
                  <a:pt x="163" y="103"/>
                  <a:pt x="172" y="112"/>
                  <a:pt x="172" y="123"/>
                </a:cubicBezTo>
                <a:cubicBezTo>
                  <a:pt x="172" y="134"/>
                  <a:pt x="163" y="143"/>
                  <a:pt x="151" y="143"/>
                </a:cubicBezTo>
                <a:close/>
                <a:moveTo>
                  <a:pt x="223" y="143"/>
                </a:moveTo>
                <a:cubicBezTo>
                  <a:pt x="212" y="143"/>
                  <a:pt x="203" y="134"/>
                  <a:pt x="203" y="123"/>
                </a:cubicBezTo>
                <a:cubicBezTo>
                  <a:pt x="203" y="112"/>
                  <a:pt x="212" y="103"/>
                  <a:pt x="223" y="103"/>
                </a:cubicBezTo>
                <a:cubicBezTo>
                  <a:pt x="234" y="103"/>
                  <a:pt x="243" y="112"/>
                  <a:pt x="243" y="123"/>
                </a:cubicBezTo>
                <a:cubicBezTo>
                  <a:pt x="243" y="134"/>
                  <a:pt x="234" y="143"/>
                  <a:pt x="223" y="143"/>
                </a:cubicBezTo>
                <a:close/>
              </a:path>
            </a:pathLst>
          </a:custGeom>
          <a:solidFill>
            <a:schemeClr val="bg1"/>
          </a:solidFill>
          <a:ln>
            <a:noFill/>
          </a:ln>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13" name="矩形 12"/>
          <p:cNvSpPr/>
          <p:nvPr/>
        </p:nvSpPr>
        <p:spPr>
          <a:xfrm>
            <a:off x="1735931" y="2162177"/>
            <a:ext cx="1057275" cy="10572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eaLnBrk="1" fontAlgn="auto" hangingPunct="1">
              <a:spcBef>
                <a:spcPts val="0"/>
              </a:spcBef>
              <a:spcAft>
                <a:spcPts val="0"/>
              </a:spcAft>
              <a:defRPr/>
            </a:pPr>
            <a:endParaRPr lang="zh-CN" altLang="en-US" sz="1013"/>
          </a:p>
        </p:txBody>
      </p:sp>
      <p:sp>
        <p:nvSpPr>
          <p:cNvPr id="14" name="Freeform 337"/>
          <p:cNvSpPr>
            <a:spLocks noEditPoints="1"/>
          </p:cNvSpPr>
          <p:nvPr/>
        </p:nvSpPr>
        <p:spPr bwMode="auto">
          <a:xfrm>
            <a:off x="2088357" y="2514602"/>
            <a:ext cx="346472" cy="346472"/>
          </a:xfrm>
          <a:custGeom>
            <a:avLst/>
            <a:gdLst>
              <a:gd name="T0" fmla="*/ 144 w 288"/>
              <a:gd name="T1" fmla="*/ 0 h 288"/>
              <a:gd name="T2" fmla="*/ 0 w 288"/>
              <a:gd name="T3" fmla="*/ 144 h 288"/>
              <a:gd name="T4" fmla="*/ 144 w 288"/>
              <a:gd name="T5" fmla="*/ 288 h 288"/>
              <a:gd name="T6" fmla="*/ 288 w 288"/>
              <a:gd name="T7" fmla="*/ 144 h 288"/>
              <a:gd name="T8" fmla="*/ 144 w 288"/>
              <a:gd name="T9" fmla="*/ 0 h 288"/>
              <a:gd name="T10" fmla="*/ 153 w 288"/>
              <a:gd name="T11" fmla="*/ 209 h 288"/>
              <a:gd name="T12" fmla="*/ 127 w 288"/>
              <a:gd name="T13" fmla="*/ 209 h 288"/>
              <a:gd name="T14" fmla="*/ 72 w 288"/>
              <a:gd name="T15" fmla="*/ 229 h 288"/>
              <a:gd name="T16" fmla="*/ 90 w 288"/>
              <a:gd name="T17" fmla="*/ 197 h 288"/>
              <a:gd name="T18" fmla="*/ 54 w 288"/>
              <a:gd name="T19" fmla="*/ 147 h 288"/>
              <a:gd name="T20" fmla="*/ 136 w 288"/>
              <a:gd name="T21" fmla="*/ 65 h 288"/>
              <a:gd name="T22" fmla="*/ 235 w 288"/>
              <a:gd name="T23" fmla="*/ 127 h 288"/>
              <a:gd name="T24" fmla="*/ 153 w 288"/>
              <a:gd name="T25" fmla="*/ 209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8" h="288">
                <a:moveTo>
                  <a:pt x="144" y="0"/>
                </a:moveTo>
                <a:cubicBezTo>
                  <a:pt x="64" y="0"/>
                  <a:pt x="0" y="65"/>
                  <a:pt x="0" y="144"/>
                </a:cubicBezTo>
                <a:cubicBezTo>
                  <a:pt x="0" y="224"/>
                  <a:pt x="64" y="288"/>
                  <a:pt x="144" y="288"/>
                </a:cubicBezTo>
                <a:cubicBezTo>
                  <a:pt x="224" y="288"/>
                  <a:pt x="288" y="224"/>
                  <a:pt x="288" y="144"/>
                </a:cubicBezTo>
                <a:cubicBezTo>
                  <a:pt x="288" y="65"/>
                  <a:pt x="224" y="0"/>
                  <a:pt x="144" y="0"/>
                </a:cubicBezTo>
                <a:close/>
                <a:moveTo>
                  <a:pt x="153" y="209"/>
                </a:moveTo>
                <a:cubicBezTo>
                  <a:pt x="144" y="210"/>
                  <a:pt x="135" y="210"/>
                  <a:pt x="127" y="209"/>
                </a:cubicBezTo>
                <a:cubicBezTo>
                  <a:pt x="97" y="239"/>
                  <a:pt x="66" y="233"/>
                  <a:pt x="72" y="229"/>
                </a:cubicBezTo>
                <a:cubicBezTo>
                  <a:pt x="87" y="217"/>
                  <a:pt x="90" y="206"/>
                  <a:pt x="90" y="197"/>
                </a:cubicBezTo>
                <a:cubicBezTo>
                  <a:pt x="70" y="186"/>
                  <a:pt x="56" y="168"/>
                  <a:pt x="54" y="147"/>
                </a:cubicBezTo>
                <a:cubicBezTo>
                  <a:pt x="49" y="108"/>
                  <a:pt x="86" y="71"/>
                  <a:pt x="136" y="65"/>
                </a:cubicBezTo>
                <a:cubicBezTo>
                  <a:pt x="186" y="60"/>
                  <a:pt x="230" y="87"/>
                  <a:pt x="235" y="127"/>
                </a:cubicBezTo>
                <a:cubicBezTo>
                  <a:pt x="239" y="167"/>
                  <a:pt x="203" y="204"/>
                  <a:pt x="153" y="209"/>
                </a:cubicBezTo>
                <a:close/>
              </a:path>
            </a:pathLst>
          </a:custGeom>
          <a:solidFill>
            <a:schemeClr val="bg1"/>
          </a:solidFill>
          <a:ln>
            <a:noFill/>
          </a:ln>
        </p:spPr>
        <p:txBody>
          <a:bodyPr lIns="51435" tIns="25718" rIns="51435" bIns="25718"/>
          <a:lstStyle/>
          <a:p>
            <a:pPr eaLnBrk="1" fontAlgn="auto" hangingPunct="1">
              <a:spcBef>
                <a:spcPts val="0"/>
              </a:spcBef>
              <a:spcAft>
                <a:spcPts val="0"/>
              </a:spcAft>
              <a:defRPr/>
            </a:pPr>
            <a:endParaRPr lang="zh-CN" altLang="en-US" sz="1013">
              <a:solidFill>
                <a:prstClr val="black"/>
              </a:solidFill>
              <a:latin typeface="+mn-lt"/>
              <a:ea typeface="+mn-ea"/>
            </a:endParaRPr>
          </a:p>
        </p:txBody>
      </p:sp>
      <p:sp>
        <p:nvSpPr>
          <p:cNvPr id="15" name="TextBox 14"/>
          <p:cNvSpPr txBox="1"/>
          <p:nvPr/>
        </p:nvSpPr>
        <p:spPr>
          <a:xfrm>
            <a:off x="2198569" y="209434"/>
            <a:ext cx="3723260" cy="415498"/>
          </a:xfrm>
          <a:prstGeom prst="rect">
            <a:avLst/>
          </a:prstGeom>
          <a:noFill/>
        </p:spPr>
        <p:txBody>
          <a:bodyPr wrap="square" rtlCol="0">
            <a:spAutoFit/>
          </a:bodyPr>
          <a:lstStyle/>
          <a:p>
            <a:r>
              <a:rPr lang="zh-CN" altLang="en-US" sz="2100" dirty="0">
                <a:solidFill>
                  <a:schemeClr val="accent2"/>
                </a:solidFill>
                <a:latin typeface="华康方圆体W7" pitchFamily="81" charset="-122"/>
                <a:ea typeface="华康方圆体W7" pitchFamily="81" charset="-122"/>
              </a:rPr>
              <a:t>点击此处添加本页标题文本</a:t>
            </a:r>
          </a:p>
        </p:txBody>
      </p:sp>
      <p:sp>
        <p:nvSpPr>
          <p:cNvPr id="16" name="文本框 2"/>
          <p:cNvSpPr txBox="1"/>
          <p:nvPr/>
        </p:nvSpPr>
        <p:spPr>
          <a:xfrm>
            <a:off x="1708375" y="3358118"/>
            <a:ext cx="5796983" cy="1177239"/>
          </a:xfrm>
          <a:prstGeom prst="rect">
            <a:avLst/>
          </a:prstGeom>
          <a:noFill/>
        </p:spPr>
        <p:txBody>
          <a:bodyPr wrap="square" lIns="68576" tIns="34287" rIns="68576" bIns="34287" rtlCol="0">
            <a:spAutoFit/>
          </a:bodyPr>
          <a:lstStyle/>
          <a:p>
            <a:pPr eaLnBrk="1" hangingPunct="1"/>
            <a:r>
              <a:rPr lang="zh-CN" altLang="en-US" sz="1200" dirty="0">
                <a:solidFill>
                  <a:srgbClr val="000000"/>
                </a:solidFill>
                <a:latin typeface="微软雅黑" pitchFamily="34" charset="-122"/>
                <a:ea typeface="微软雅黑" pitchFamily="34" charset="-122"/>
              </a:rPr>
              <a:t>保留图片的格式和动画效果不变，请不要直接删除图片，只将图片替换就可以。 </a:t>
            </a:r>
            <a:endParaRPr lang="en-US" altLang="zh-CN" sz="1200" dirty="0">
              <a:solidFill>
                <a:srgbClr val="000000"/>
              </a:solidFill>
              <a:latin typeface="微软雅黑" pitchFamily="34" charset="-122"/>
              <a:ea typeface="微软雅黑" pitchFamily="34" charset="-122"/>
            </a:endParaRPr>
          </a:p>
          <a:p>
            <a:pPr eaLnBrk="1" hangingPunct="1"/>
            <a:r>
              <a:rPr lang="zh-CN" altLang="en-US" sz="1200" dirty="0">
                <a:solidFill>
                  <a:srgbClr val="000000"/>
                </a:solidFill>
                <a:latin typeface="微软雅黑" pitchFamily="34" charset="-122"/>
                <a:ea typeface="微软雅黑" pitchFamily="34" charset="-122"/>
              </a:rPr>
              <a:t>情况</a:t>
            </a:r>
            <a:r>
              <a:rPr lang="en-US" altLang="zh-CN" sz="1200" dirty="0">
                <a:solidFill>
                  <a:srgbClr val="000000"/>
                </a:solidFill>
                <a:latin typeface="微软雅黑" pitchFamily="34" charset="-122"/>
                <a:ea typeface="微软雅黑" pitchFamily="34" charset="-122"/>
              </a:rPr>
              <a:t>1</a:t>
            </a:r>
            <a:r>
              <a:rPr lang="zh-CN" altLang="en-US" sz="1200" dirty="0">
                <a:solidFill>
                  <a:srgbClr val="000000"/>
                </a:solidFill>
                <a:latin typeface="微软雅黑" pitchFamily="34" charset="-122"/>
                <a:ea typeface="微软雅黑" pitchFamily="34" charset="-122"/>
              </a:rPr>
              <a:t>：若是直接插入的图片：则右击图片→选择“更改图片”→在弹出的对话框窗口中重新选择你需要插入的图片即可。</a:t>
            </a:r>
          </a:p>
          <a:p>
            <a:pPr eaLnBrk="1" hangingPunct="1"/>
            <a:r>
              <a:rPr lang="zh-CN" altLang="en-US" sz="1200" dirty="0">
                <a:solidFill>
                  <a:srgbClr val="000000"/>
                </a:solidFill>
                <a:latin typeface="微软雅黑" pitchFamily="34" charset="-122"/>
                <a:ea typeface="微软雅黑" pitchFamily="34" charset="-122"/>
              </a:rPr>
              <a:t>情况</a:t>
            </a:r>
            <a:r>
              <a:rPr lang="en-US" altLang="zh-CN" sz="1200" dirty="0">
                <a:solidFill>
                  <a:srgbClr val="000000"/>
                </a:solidFill>
                <a:latin typeface="微软雅黑" pitchFamily="34" charset="-122"/>
                <a:ea typeface="微软雅黑" pitchFamily="34" charset="-122"/>
              </a:rPr>
              <a:t>2</a:t>
            </a:r>
            <a:r>
              <a:rPr lang="zh-CN" altLang="en-US" sz="1200" dirty="0">
                <a:solidFill>
                  <a:srgbClr val="000000"/>
                </a:solidFill>
                <a:latin typeface="微软雅黑" pitchFamily="34" charset="-122"/>
                <a:ea typeface="微软雅黑" pitchFamily="34" charset="-122"/>
              </a:rPr>
              <a:t>：图形中的图片（多因排版的需要，将图片填充在图形中）：选中图片→在窗口上方功能区位置单击→“绘图工具”</a:t>
            </a:r>
            <a:r>
              <a:rPr lang="en-US" altLang="zh-CN" sz="1200" dirty="0">
                <a:solidFill>
                  <a:srgbClr val="000000"/>
                </a:solidFill>
                <a:latin typeface="微软雅黑" pitchFamily="34" charset="-122"/>
                <a:ea typeface="微软雅黑" pitchFamily="34" charset="-122"/>
              </a:rPr>
              <a:t>/“</a:t>
            </a:r>
            <a:r>
              <a:rPr lang="zh-CN" altLang="en-US" sz="1200" dirty="0">
                <a:solidFill>
                  <a:srgbClr val="000000"/>
                </a:solidFill>
                <a:latin typeface="微软雅黑" pitchFamily="34" charset="-122"/>
                <a:ea typeface="微软雅黑" pitchFamily="34" charset="-122"/>
              </a:rPr>
              <a:t>格式”→单击“形状填充”展开下拉菜单→选择“图片”→字弹出的“插入图片”的对话框窗口中选择需要的图片即可。</a:t>
            </a:r>
            <a:endParaRPr lang="en-US" altLang="zh-CN" sz="1200" dirty="0">
              <a:solidFill>
                <a:srgbClr val="000000"/>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ppt_w*0.70"/>
                                          </p:val>
                                        </p:tav>
                                        <p:tav tm="100000">
                                          <p:val>
                                            <p:strVal val="#ppt_w"/>
                                          </p:val>
                                        </p:tav>
                                      </p:tavLst>
                                    </p:anim>
                                    <p:anim calcmode="lin" valueType="num">
                                      <p:cBhvr>
                                        <p:cTn id="8" dur="500" fill="hold"/>
                                        <p:tgtEl>
                                          <p:spTgt spid="15"/>
                                        </p:tgtEl>
                                        <p:attrNameLst>
                                          <p:attrName>ppt_h</p:attrName>
                                        </p:attrNameLst>
                                      </p:cBhvr>
                                      <p:tavLst>
                                        <p:tav tm="0">
                                          <p:val>
                                            <p:strVal val="#ppt_h"/>
                                          </p:val>
                                        </p:tav>
                                        <p:tav tm="100000">
                                          <p:val>
                                            <p:strVal val="#ppt_h"/>
                                          </p:val>
                                        </p:tav>
                                      </p:tavLst>
                                    </p:anim>
                                    <p:animEffect transition="in" filter="fade">
                                      <p:cBhvr>
                                        <p:cTn id="9" dur="500"/>
                                        <p:tgtEl>
                                          <p:spTgt spid="15"/>
                                        </p:tgtEl>
                                      </p:cBhvr>
                                    </p:animEffect>
                                  </p:childTnLst>
                                </p:cTn>
                              </p:par>
                            </p:childTnLst>
                          </p:cTn>
                        </p:par>
                        <p:par>
                          <p:cTn id="10" fill="hold">
                            <p:stCondLst>
                              <p:cond delay="1050"/>
                            </p:stCondLst>
                            <p:childTnLst>
                              <p:par>
                                <p:cTn id="11" presetID="45"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750"/>
                                        <p:tgtEl>
                                          <p:spTgt spid="2"/>
                                        </p:tgtEl>
                                      </p:cBhvr>
                                    </p:animEffect>
                                    <p:anim calcmode="lin" valueType="num">
                                      <p:cBhvr>
                                        <p:cTn id="14" dur="750" fill="hold"/>
                                        <p:tgtEl>
                                          <p:spTgt spid="2"/>
                                        </p:tgtEl>
                                        <p:attrNameLst>
                                          <p:attrName>ppt_w</p:attrName>
                                        </p:attrNameLst>
                                      </p:cBhvr>
                                      <p:tavLst>
                                        <p:tav tm="0" fmla="#ppt_w*sin(2.5*pi*$)">
                                          <p:val>
                                            <p:fltVal val="0"/>
                                          </p:val>
                                        </p:tav>
                                        <p:tav tm="100000">
                                          <p:val>
                                            <p:fltVal val="1"/>
                                          </p:val>
                                        </p:tav>
                                      </p:tavLst>
                                    </p:anim>
                                    <p:anim calcmode="lin" valueType="num">
                                      <p:cBhvr>
                                        <p:cTn id="15" dur="750" fill="hold"/>
                                        <p:tgtEl>
                                          <p:spTgt spid="2"/>
                                        </p:tgtEl>
                                        <p:attrNameLst>
                                          <p:attrName>ppt_h</p:attrName>
                                        </p:attrNameLst>
                                      </p:cBhvr>
                                      <p:tavLst>
                                        <p:tav tm="0">
                                          <p:val>
                                            <p:strVal val="#ppt_h"/>
                                          </p:val>
                                        </p:tav>
                                        <p:tav tm="100000">
                                          <p:val>
                                            <p:strVal val="#ppt_h"/>
                                          </p:val>
                                        </p:tav>
                                      </p:tavLst>
                                    </p:anim>
                                  </p:childTnLst>
                                </p:cTn>
                              </p:par>
                              <p:par>
                                <p:cTn id="16" presetID="45"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750"/>
                                        <p:tgtEl>
                                          <p:spTgt spid="4"/>
                                        </p:tgtEl>
                                      </p:cBhvr>
                                    </p:animEffect>
                                    <p:anim calcmode="lin" valueType="num">
                                      <p:cBhvr>
                                        <p:cTn id="19" dur="750" fill="hold"/>
                                        <p:tgtEl>
                                          <p:spTgt spid="4"/>
                                        </p:tgtEl>
                                        <p:attrNameLst>
                                          <p:attrName>ppt_w</p:attrName>
                                        </p:attrNameLst>
                                      </p:cBhvr>
                                      <p:tavLst>
                                        <p:tav tm="0" fmla="#ppt_w*sin(2.5*pi*$)">
                                          <p:val>
                                            <p:fltVal val="0"/>
                                          </p:val>
                                        </p:tav>
                                        <p:tav tm="100000">
                                          <p:val>
                                            <p:fltVal val="1"/>
                                          </p:val>
                                        </p:tav>
                                      </p:tavLst>
                                    </p:anim>
                                    <p:anim calcmode="lin" valueType="num">
                                      <p:cBhvr>
                                        <p:cTn id="20" dur="750" fill="hold"/>
                                        <p:tgtEl>
                                          <p:spTgt spid="4"/>
                                        </p:tgtEl>
                                        <p:attrNameLst>
                                          <p:attrName>ppt_h</p:attrName>
                                        </p:attrNameLst>
                                      </p:cBhvr>
                                      <p:tavLst>
                                        <p:tav tm="0">
                                          <p:val>
                                            <p:strVal val="#ppt_h"/>
                                          </p:val>
                                        </p:tav>
                                        <p:tav tm="100000">
                                          <p:val>
                                            <p:strVal val="#ppt_h"/>
                                          </p:val>
                                        </p:tav>
                                      </p:tavLst>
                                    </p:anim>
                                  </p:childTnLst>
                                </p:cTn>
                              </p:par>
                            </p:childTnLst>
                          </p:cTn>
                        </p:par>
                        <p:par>
                          <p:cTn id="21" fill="hold">
                            <p:stCondLst>
                              <p:cond delay="2800"/>
                            </p:stCondLst>
                            <p:childTnLst>
                              <p:par>
                                <p:cTn id="22" presetID="42" presetClass="entr" presetSubtype="0"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anim calcmode="lin" valueType="num">
                                      <p:cBhvr>
                                        <p:cTn id="30" dur="500" fill="hold"/>
                                        <p:tgtEl>
                                          <p:spTgt spid="13"/>
                                        </p:tgtEl>
                                        <p:attrNameLst>
                                          <p:attrName>ppt_x</p:attrName>
                                        </p:attrNameLst>
                                      </p:cBhvr>
                                      <p:tavLst>
                                        <p:tav tm="0">
                                          <p:val>
                                            <p:strVal val="#ppt_x"/>
                                          </p:val>
                                        </p:tav>
                                        <p:tav tm="100000">
                                          <p:val>
                                            <p:strVal val="#ppt_x"/>
                                          </p:val>
                                        </p:tav>
                                      </p:tavLst>
                                    </p:anim>
                                    <p:anim calcmode="lin" valueType="num">
                                      <p:cBhvr>
                                        <p:cTn id="31" dur="50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3300"/>
                            </p:stCondLst>
                            <p:childTnLst>
                              <p:par>
                                <p:cTn id="33" presetID="6" presetClass="entr" presetSubtype="16"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circle(in)">
                                      <p:cBhvr>
                                        <p:cTn id="35" dur="750"/>
                                        <p:tgtEl>
                                          <p:spTgt spid="14"/>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ircle(in)">
                                      <p:cBhvr>
                                        <p:cTn id="38" dur="750"/>
                                        <p:tgtEl>
                                          <p:spTgt spid="12"/>
                                        </p:tgtEl>
                                      </p:cBhvr>
                                    </p:animEffect>
                                  </p:childTnLst>
                                </p:cTn>
                              </p:par>
                            </p:childTnLst>
                          </p:cTn>
                        </p:par>
                        <p:par>
                          <p:cTn id="39" fill="hold">
                            <p:stCondLst>
                              <p:cond delay="4050"/>
                            </p:stCondLst>
                            <p:childTnLst>
                              <p:par>
                                <p:cTn id="40" presetID="3" presetClass="entr" presetSubtype="10"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par>
                          <p:cTn id="43" fill="hold">
                            <p:stCondLst>
                              <p:cond delay="4550"/>
                            </p:stCondLst>
                            <p:childTnLst>
                              <p:par>
                                <p:cTn id="44" presetID="52" presetClass="entr" presetSubtype="0" fill="hold" grpId="0" nodeType="afterEffect">
                                  <p:stCondLst>
                                    <p:cond delay="0"/>
                                  </p:stCondLst>
                                  <p:iterate type="lt">
                                    <p:tmPct val="10000"/>
                                  </p:iterate>
                                  <p:childTnLst>
                                    <p:set>
                                      <p:cBhvr>
                                        <p:cTn id="45" dur="1" fill="hold">
                                          <p:stCondLst>
                                            <p:cond delay="0"/>
                                          </p:stCondLst>
                                        </p:cTn>
                                        <p:tgtEl>
                                          <p:spTgt spid="16"/>
                                        </p:tgtEl>
                                        <p:attrNameLst>
                                          <p:attrName>style.visibility</p:attrName>
                                        </p:attrNameLst>
                                      </p:cBhvr>
                                      <p:to>
                                        <p:strVal val="visible"/>
                                      </p:to>
                                    </p:set>
                                    <p:animScale>
                                      <p:cBhvr>
                                        <p:cTn id="46" dur="25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7" dur="250" decel="50000" fill="hold">
                                          <p:stCondLst>
                                            <p:cond delay="0"/>
                                          </p:stCondLst>
                                        </p:cTn>
                                        <p:tgtEl>
                                          <p:spTgt spid="16"/>
                                        </p:tgtEl>
                                        <p:attrNameLst>
                                          <p:attrName>ppt_x</p:attrName>
                                          <p:attrName>ppt_y</p:attrName>
                                        </p:attrNameLst>
                                      </p:cBhvr>
                                    </p:animMotion>
                                    <p:animEffect transition="in" filter="fade">
                                      <p:cBhvr>
                                        <p:cTn id="48"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11" grpId="0" animBg="1"/>
      <p:bldP spid="12" grpId="0" animBg="1"/>
      <p:bldP spid="13" grpId="0" animBg="1"/>
      <p:bldP spid="14" grpId="0" animBg="1"/>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9960" y="2670572"/>
            <a:ext cx="120134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01366" y="4254104"/>
            <a:ext cx="633413" cy="46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505575" y="3183731"/>
            <a:ext cx="1058466"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774455"/>
            <a:ext cx="404813" cy="34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图片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59103" y="4780360"/>
            <a:ext cx="547688" cy="363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Box 13"/>
          <p:cNvSpPr txBox="1">
            <a:spLocks noChangeArrowheads="1"/>
          </p:cNvSpPr>
          <p:nvPr/>
        </p:nvSpPr>
        <p:spPr bwMode="auto">
          <a:xfrm>
            <a:off x="2781301" y="2777906"/>
            <a:ext cx="3651647" cy="48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itchFamily="34" charset="0"/>
                <a:ea typeface="宋体" pitchFamily="2" charset="-122"/>
              </a:defRPr>
            </a:lvl1pPr>
            <a:lvl2pPr marL="742950" indent="-285750" defTabSz="1216025">
              <a:defRPr>
                <a:solidFill>
                  <a:schemeClr val="tx1"/>
                </a:solidFill>
                <a:latin typeface="Calibri" pitchFamily="34" charset="0"/>
                <a:ea typeface="宋体" pitchFamily="2" charset="-122"/>
              </a:defRPr>
            </a:lvl2pPr>
            <a:lvl3pPr marL="1143000" indent="-228600" defTabSz="1216025">
              <a:defRPr>
                <a:solidFill>
                  <a:schemeClr val="tx1"/>
                </a:solidFill>
                <a:latin typeface="Calibri" pitchFamily="34" charset="0"/>
                <a:ea typeface="宋体" pitchFamily="2" charset="-122"/>
              </a:defRPr>
            </a:lvl3pPr>
            <a:lvl4pPr marL="1600200" indent="-228600" defTabSz="1216025">
              <a:defRPr>
                <a:solidFill>
                  <a:schemeClr val="tx1"/>
                </a:solidFill>
                <a:latin typeface="Calibri" pitchFamily="34" charset="0"/>
                <a:ea typeface="宋体" pitchFamily="2" charset="-122"/>
              </a:defRPr>
            </a:lvl4pPr>
            <a:lvl5pPr marL="2057400" indent="-228600" defTabSz="1216025">
              <a:defRPr>
                <a:solidFill>
                  <a:schemeClr val="tx1"/>
                </a:solidFill>
                <a:latin typeface="Calibri" pitchFamily="34" charset="0"/>
                <a:ea typeface="宋体" pitchFamily="2" charset="-122"/>
              </a:defRPr>
            </a:lvl5pPr>
            <a:lvl6pPr marL="2514600" indent="-228600" defTabSz="1216025" fontAlgn="base">
              <a:spcBef>
                <a:spcPct val="0"/>
              </a:spcBef>
              <a:spcAft>
                <a:spcPct val="0"/>
              </a:spcAft>
              <a:defRPr>
                <a:solidFill>
                  <a:schemeClr val="tx1"/>
                </a:solidFill>
                <a:latin typeface="Calibri" pitchFamily="34" charset="0"/>
                <a:ea typeface="宋体" pitchFamily="2" charset="-122"/>
              </a:defRPr>
            </a:lvl6pPr>
            <a:lvl7pPr marL="2971800" indent="-228600" defTabSz="1216025" fontAlgn="base">
              <a:spcBef>
                <a:spcPct val="0"/>
              </a:spcBef>
              <a:spcAft>
                <a:spcPct val="0"/>
              </a:spcAft>
              <a:defRPr>
                <a:solidFill>
                  <a:schemeClr val="tx1"/>
                </a:solidFill>
                <a:latin typeface="Calibri" pitchFamily="34" charset="0"/>
                <a:ea typeface="宋体" pitchFamily="2" charset="-122"/>
              </a:defRPr>
            </a:lvl7pPr>
            <a:lvl8pPr marL="3429000" indent="-228600" defTabSz="1216025" fontAlgn="base">
              <a:spcBef>
                <a:spcPct val="0"/>
              </a:spcBef>
              <a:spcAft>
                <a:spcPct val="0"/>
              </a:spcAft>
              <a:defRPr>
                <a:solidFill>
                  <a:schemeClr val="tx1"/>
                </a:solidFill>
                <a:latin typeface="Calibri" pitchFamily="34" charset="0"/>
                <a:ea typeface="宋体" pitchFamily="2" charset="-122"/>
              </a:defRPr>
            </a:lvl8pPr>
            <a:lvl9pPr marL="3886200" indent="-228600" defTabSz="1216025" fontAlgn="base">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pPr>
            <a:r>
              <a:rPr lang="zh-CN" altLang="en-US" sz="1050" dirty="0">
                <a:solidFill>
                  <a:srgbClr val="3F3E3F"/>
                </a:solidFill>
                <a:latin typeface="微软雅黑" pitchFamily="34" charset="-122"/>
                <a:ea typeface="微软雅黑" pitchFamily="34" charset="-122"/>
                <a:sym typeface="Arial" pitchFamily="34" charset="0"/>
              </a:rPr>
              <a:t>设计师致力于教学课件、教学设计、汇报</a:t>
            </a:r>
            <a:r>
              <a:rPr lang="en-US" altLang="zh-CN" sz="1050" dirty="0">
                <a:solidFill>
                  <a:srgbClr val="3F3E3F"/>
                </a:solidFill>
                <a:latin typeface="微软雅黑" pitchFamily="34" charset="-122"/>
                <a:ea typeface="微软雅黑" pitchFamily="34" charset="-122"/>
                <a:sym typeface="Arial" pitchFamily="34" charset="0"/>
              </a:rPr>
              <a:t>PPT</a:t>
            </a:r>
            <a:r>
              <a:rPr lang="zh-CN" altLang="en-US" sz="1050" dirty="0">
                <a:solidFill>
                  <a:srgbClr val="3F3E3F"/>
                </a:solidFill>
                <a:latin typeface="微软雅黑" pitchFamily="34" charset="-122"/>
                <a:ea typeface="微软雅黑" pitchFamily="34" charset="-122"/>
                <a:sym typeface="Arial" pitchFamily="34" charset="0"/>
              </a:rPr>
              <a:t>及相册</a:t>
            </a:r>
            <a:r>
              <a:rPr lang="en-US" altLang="zh-CN" sz="1050" dirty="0">
                <a:solidFill>
                  <a:srgbClr val="3F3E3F"/>
                </a:solidFill>
                <a:latin typeface="微软雅黑" pitchFamily="34" charset="-122"/>
                <a:ea typeface="微软雅黑" pitchFamily="34" charset="-122"/>
                <a:sym typeface="Arial" pitchFamily="34" charset="0"/>
              </a:rPr>
              <a:t>PPT</a:t>
            </a:r>
            <a:r>
              <a:rPr lang="zh-CN" altLang="en-US" sz="1050" dirty="0">
                <a:solidFill>
                  <a:srgbClr val="3F3E3F"/>
                </a:solidFill>
                <a:latin typeface="微软雅黑" pitchFamily="34" charset="-122"/>
                <a:ea typeface="微软雅黑" pitchFamily="34" charset="-122"/>
                <a:sym typeface="Arial" pitchFamily="34" charset="0"/>
              </a:rPr>
              <a:t>的原创设计与美化，为您提供实用美观，精致大气，方便修改的</a:t>
            </a:r>
            <a:r>
              <a:rPr lang="en-US" altLang="zh-CN" sz="1050" dirty="0">
                <a:solidFill>
                  <a:srgbClr val="3F3E3F"/>
                </a:solidFill>
                <a:latin typeface="微软雅黑" pitchFamily="34" charset="-122"/>
                <a:ea typeface="微软雅黑" pitchFamily="34" charset="-122"/>
                <a:sym typeface="Arial" pitchFamily="34" charset="0"/>
              </a:rPr>
              <a:t>PPT</a:t>
            </a:r>
            <a:r>
              <a:rPr lang="zh-CN" altLang="en-US" sz="1050" dirty="0">
                <a:solidFill>
                  <a:srgbClr val="3F3E3F"/>
                </a:solidFill>
                <a:latin typeface="微软雅黑" pitchFamily="34" charset="-122"/>
                <a:ea typeface="微软雅黑" pitchFamily="34" charset="-122"/>
                <a:sym typeface="Arial" pitchFamily="34" charset="0"/>
              </a:rPr>
              <a:t>动态模板。</a:t>
            </a:r>
          </a:p>
        </p:txBody>
      </p:sp>
      <p:sp>
        <p:nvSpPr>
          <p:cNvPr id="5129" name="文本框 10"/>
          <p:cNvSpPr txBox="1">
            <a:spLocks noChangeArrowheads="1"/>
          </p:cNvSpPr>
          <p:nvPr/>
        </p:nvSpPr>
        <p:spPr bwMode="auto">
          <a:xfrm>
            <a:off x="2668191" y="2046856"/>
            <a:ext cx="380523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3300" b="1" dirty="0">
                <a:solidFill>
                  <a:srgbClr val="002060"/>
                </a:solidFill>
                <a:latin typeface="微软雅黑" pitchFamily="34" charset="-122"/>
                <a:ea typeface="微软雅黑" pitchFamily="34" charset="-122"/>
              </a:rPr>
              <a:t>点击此处添加目录</a:t>
            </a:r>
            <a:r>
              <a:rPr lang="en-US" altLang="zh-CN" sz="3300" b="1" dirty="0">
                <a:solidFill>
                  <a:srgbClr val="002060"/>
                </a:solidFill>
                <a:latin typeface="微软雅黑" pitchFamily="34" charset="-122"/>
                <a:ea typeface="微软雅黑" pitchFamily="34" charset="-122"/>
              </a:rPr>
              <a:t>3</a:t>
            </a:r>
            <a:endParaRPr lang="zh-CN" altLang="en-US" sz="3300" b="1" dirty="0">
              <a:solidFill>
                <a:srgbClr val="002060"/>
              </a:solidFill>
              <a:latin typeface="微软雅黑" pitchFamily="34" charset="-122"/>
              <a:ea typeface="微软雅黑" pitchFamily="34" charset="-122"/>
            </a:endParaRPr>
          </a:p>
        </p:txBody>
      </p:sp>
      <p:sp>
        <p:nvSpPr>
          <p:cNvPr id="5130" name="文本框 1"/>
          <p:cNvSpPr txBox="1">
            <a:spLocks noChangeArrowheads="1"/>
          </p:cNvSpPr>
          <p:nvPr/>
        </p:nvSpPr>
        <p:spPr bwMode="auto">
          <a:xfrm>
            <a:off x="2727723" y="1320575"/>
            <a:ext cx="1629965"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eaLnBrk="1" hangingPunct="1"/>
            <a:r>
              <a:rPr lang="en-US" altLang="zh-CN" sz="4050" dirty="0">
                <a:solidFill>
                  <a:srgbClr val="FF0066"/>
                </a:solidFill>
                <a:latin typeface="Impact" pitchFamily="34" charset="0"/>
              </a:rPr>
              <a:t>Part 3</a:t>
            </a:r>
            <a:endParaRPr lang="zh-CN" altLang="en-US" sz="4050" dirty="0">
              <a:solidFill>
                <a:srgbClr val="FF0066"/>
              </a:solidFill>
              <a:latin typeface="Impact" pitchFamily="34" charset="0"/>
            </a:endParaRPr>
          </a:p>
        </p:txBody>
      </p:sp>
      <p:pic>
        <p:nvPicPr>
          <p:cNvPr id="5131" name="图片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1102691"/>
            <a:ext cx="495300" cy="446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图片 1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473429" y="1474165"/>
            <a:ext cx="926306"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5262226"/>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130"/>
                                        </p:tgtEl>
                                        <p:attrNameLst>
                                          <p:attrName>style.visibility</p:attrName>
                                        </p:attrNameLst>
                                      </p:cBhvr>
                                      <p:to>
                                        <p:strVal val="visible"/>
                                      </p:to>
                                    </p:set>
                                    <p:anim calcmode="lin" valueType="num">
                                      <p:cBhvr>
                                        <p:cTn id="7" dur="500" fill="hold"/>
                                        <p:tgtEl>
                                          <p:spTgt spid="5130"/>
                                        </p:tgtEl>
                                        <p:attrNameLst>
                                          <p:attrName>ppt_w</p:attrName>
                                        </p:attrNameLst>
                                      </p:cBhvr>
                                      <p:tavLst>
                                        <p:tav tm="0">
                                          <p:val>
                                            <p:fltVal val="0"/>
                                          </p:val>
                                        </p:tav>
                                        <p:tav tm="100000">
                                          <p:val>
                                            <p:strVal val="#ppt_w"/>
                                          </p:val>
                                        </p:tav>
                                      </p:tavLst>
                                    </p:anim>
                                    <p:anim calcmode="lin" valueType="num">
                                      <p:cBhvr>
                                        <p:cTn id="8" dur="500" fill="hold"/>
                                        <p:tgtEl>
                                          <p:spTgt spid="5130"/>
                                        </p:tgtEl>
                                        <p:attrNameLst>
                                          <p:attrName>ppt_h</p:attrName>
                                        </p:attrNameLst>
                                      </p:cBhvr>
                                      <p:tavLst>
                                        <p:tav tm="0">
                                          <p:val>
                                            <p:fltVal val="0"/>
                                          </p:val>
                                        </p:tav>
                                        <p:tav tm="100000">
                                          <p:val>
                                            <p:strVal val="#ppt_h"/>
                                          </p:val>
                                        </p:tav>
                                      </p:tavLst>
                                    </p:anim>
                                    <p:animEffect transition="in" filter="fade">
                                      <p:cBhvr>
                                        <p:cTn id="9" dur="500"/>
                                        <p:tgtEl>
                                          <p:spTgt spid="5130"/>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5129"/>
                                        </p:tgtEl>
                                        <p:attrNameLst>
                                          <p:attrName>style.visibility</p:attrName>
                                        </p:attrNameLst>
                                      </p:cBhvr>
                                      <p:to>
                                        <p:strVal val="visible"/>
                                      </p:to>
                                    </p:set>
                                    <p:anim by="(-#ppt_w*2)" calcmode="lin" valueType="num">
                                      <p:cBhvr rctx="PPT">
                                        <p:cTn id="13" dur="500" autoRev="1" fill="hold">
                                          <p:stCondLst>
                                            <p:cond delay="0"/>
                                          </p:stCondLst>
                                        </p:cTn>
                                        <p:tgtEl>
                                          <p:spTgt spid="5129"/>
                                        </p:tgtEl>
                                        <p:attrNameLst>
                                          <p:attrName>ppt_w</p:attrName>
                                        </p:attrNameLst>
                                      </p:cBhvr>
                                    </p:anim>
                                    <p:anim by="(#ppt_w*0.50)" calcmode="lin" valueType="num">
                                      <p:cBhvr>
                                        <p:cTn id="14" dur="500" decel="50000" autoRev="1" fill="hold">
                                          <p:stCondLst>
                                            <p:cond delay="0"/>
                                          </p:stCondLst>
                                        </p:cTn>
                                        <p:tgtEl>
                                          <p:spTgt spid="5129"/>
                                        </p:tgtEl>
                                        <p:attrNameLst>
                                          <p:attrName>ppt_x</p:attrName>
                                        </p:attrNameLst>
                                      </p:cBhvr>
                                    </p:anim>
                                    <p:anim from="(-#ppt_h/2)" to="(#ppt_y)" calcmode="lin" valueType="num">
                                      <p:cBhvr>
                                        <p:cTn id="15" dur="1000" fill="hold">
                                          <p:stCondLst>
                                            <p:cond delay="0"/>
                                          </p:stCondLst>
                                        </p:cTn>
                                        <p:tgtEl>
                                          <p:spTgt spid="5129"/>
                                        </p:tgtEl>
                                        <p:attrNameLst>
                                          <p:attrName>ppt_y</p:attrName>
                                        </p:attrNameLst>
                                      </p:cBhvr>
                                    </p:anim>
                                    <p:animRot by="21600000">
                                      <p:cBhvr>
                                        <p:cTn id="16" dur="1000" fill="hold">
                                          <p:stCondLst>
                                            <p:cond delay="0"/>
                                          </p:stCondLst>
                                        </p:cTn>
                                        <p:tgtEl>
                                          <p:spTgt spid="5129"/>
                                        </p:tgtEl>
                                        <p:attrNameLst>
                                          <p:attrName>r</p:attrName>
                                        </p:attrNameLst>
                                      </p:cBhvr>
                                    </p:animRot>
                                  </p:childTnLst>
                                </p:cTn>
                              </p:par>
                            </p:childTnLst>
                          </p:cTn>
                        </p:par>
                        <p:par>
                          <p:cTn id="17" fill="hold">
                            <p:stCondLst>
                              <p:cond delay="2300"/>
                            </p:stCondLst>
                            <p:childTnLst>
                              <p:par>
                                <p:cTn id="18" presetID="22" presetClass="entr" presetSubtype="1" fill="hold" grpId="0" nodeType="afterEffect">
                                  <p:stCondLst>
                                    <p:cond delay="0"/>
                                  </p:stCondLst>
                                  <p:childTnLst>
                                    <p:set>
                                      <p:cBhvr>
                                        <p:cTn id="19" dur="1" fill="hold">
                                          <p:stCondLst>
                                            <p:cond delay="0"/>
                                          </p:stCondLst>
                                        </p:cTn>
                                        <p:tgtEl>
                                          <p:spTgt spid="5128"/>
                                        </p:tgtEl>
                                        <p:attrNameLst>
                                          <p:attrName>style.visibility</p:attrName>
                                        </p:attrNameLst>
                                      </p:cBhvr>
                                      <p:to>
                                        <p:strVal val="visible"/>
                                      </p:to>
                                    </p:set>
                                    <p:animEffect transition="in" filter="wipe(up)">
                                      <p:cBhvr>
                                        <p:cTn id="20" dur="1000"/>
                                        <p:tgtEl>
                                          <p:spTgt spid="5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8" grpId="0"/>
      <p:bldP spid="5129" grpId="0"/>
      <p:bldP spid="51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98569" y="209434"/>
            <a:ext cx="3723260" cy="415498"/>
          </a:xfrm>
          <a:prstGeom prst="rect">
            <a:avLst/>
          </a:prstGeom>
          <a:noFill/>
        </p:spPr>
        <p:txBody>
          <a:bodyPr wrap="square" rtlCol="0">
            <a:spAutoFit/>
          </a:bodyPr>
          <a:lstStyle/>
          <a:p>
            <a:r>
              <a:rPr lang="zh-CN" altLang="en-US" sz="2100" dirty="0">
                <a:solidFill>
                  <a:schemeClr val="accent2"/>
                </a:solidFill>
                <a:latin typeface="华康方圆体W7" pitchFamily="81" charset="-122"/>
                <a:ea typeface="华康方圆体W7" pitchFamily="81" charset="-122"/>
              </a:rPr>
              <a:t>点击此处添加本页标题文本</a:t>
            </a:r>
          </a:p>
        </p:txBody>
      </p:sp>
      <p:sp>
        <p:nvSpPr>
          <p:cNvPr id="3" name="椭圆 9"/>
          <p:cNvSpPr>
            <a:spLocks noChangeArrowheads="1"/>
          </p:cNvSpPr>
          <p:nvPr/>
        </p:nvSpPr>
        <p:spPr bwMode="auto">
          <a:xfrm>
            <a:off x="3615839" y="1963989"/>
            <a:ext cx="2733675" cy="2733675"/>
          </a:xfrm>
          <a:prstGeom prst="ellipse">
            <a:avLst/>
          </a:prstGeom>
          <a:solidFill>
            <a:schemeClr val="accent1"/>
          </a:solidFill>
          <a:ln>
            <a:noFill/>
          </a:ln>
        </p:spPr>
        <p:txBody>
          <a:bodyPr anchor="ctr"/>
          <a:lstStyle/>
          <a:p>
            <a:pPr algn="ctr"/>
            <a:endParaRPr lang="zh-CN" altLang="en-US">
              <a:solidFill>
                <a:srgbClr val="FFFFFF"/>
              </a:solidFill>
              <a:latin typeface="宋体" charset="-122"/>
              <a:sym typeface="宋体" charset="-122"/>
            </a:endParaRPr>
          </a:p>
        </p:txBody>
      </p:sp>
      <p:sp>
        <p:nvSpPr>
          <p:cNvPr id="4" name="椭圆 10"/>
          <p:cNvSpPr>
            <a:spLocks noChangeArrowheads="1"/>
          </p:cNvSpPr>
          <p:nvPr/>
        </p:nvSpPr>
        <p:spPr bwMode="auto">
          <a:xfrm>
            <a:off x="5852076" y="1314727"/>
            <a:ext cx="947738" cy="947738"/>
          </a:xfrm>
          <a:prstGeom prst="ellipse">
            <a:avLst/>
          </a:prstGeom>
          <a:solidFill>
            <a:schemeClr val="accent4"/>
          </a:solidFill>
          <a:ln>
            <a:noFill/>
          </a:ln>
        </p:spPr>
        <p:txBody>
          <a:bodyPr anchor="ctr"/>
          <a:lstStyle/>
          <a:p>
            <a:pPr algn="ctr"/>
            <a:r>
              <a:rPr lang="zh-CN" altLang="en-US" dirty="0">
                <a:solidFill>
                  <a:srgbClr val="FFFFFF"/>
                </a:solidFill>
                <a:latin typeface="+mn-ea"/>
                <a:ea typeface="+mn-ea"/>
                <a:sym typeface="宋体" charset="-122"/>
              </a:rPr>
              <a:t>添加关键文本</a:t>
            </a:r>
          </a:p>
        </p:txBody>
      </p:sp>
      <p:sp>
        <p:nvSpPr>
          <p:cNvPr id="5" name="椭圆 11"/>
          <p:cNvSpPr>
            <a:spLocks noChangeArrowheads="1"/>
          </p:cNvSpPr>
          <p:nvPr/>
        </p:nvSpPr>
        <p:spPr bwMode="auto">
          <a:xfrm>
            <a:off x="6457526" y="2496075"/>
            <a:ext cx="1284355" cy="1284355"/>
          </a:xfrm>
          <a:prstGeom prst="ellipse">
            <a:avLst/>
          </a:prstGeom>
          <a:solidFill>
            <a:schemeClr val="accent2"/>
          </a:solidFill>
          <a:ln>
            <a:noFill/>
          </a:ln>
        </p:spPr>
        <p:txBody>
          <a:bodyPr anchor="ctr"/>
          <a:lstStyle/>
          <a:p>
            <a:pPr algn="ctr"/>
            <a:r>
              <a:rPr lang="zh-CN" altLang="en-US" dirty="0">
                <a:solidFill>
                  <a:srgbClr val="FFFFFF"/>
                </a:solidFill>
                <a:latin typeface="+mn-ea"/>
                <a:ea typeface="+mn-ea"/>
                <a:sym typeface="宋体" charset="-122"/>
              </a:rPr>
              <a:t>添加关键文本</a:t>
            </a:r>
          </a:p>
        </p:txBody>
      </p:sp>
      <p:sp>
        <p:nvSpPr>
          <p:cNvPr id="6" name="椭圆 14"/>
          <p:cNvSpPr>
            <a:spLocks noChangeArrowheads="1"/>
          </p:cNvSpPr>
          <p:nvPr/>
        </p:nvSpPr>
        <p:spPr bwMode="auto">
          <a:xfrm>
            <a:off x="4621322" y="802652"/>
            <a:ext cx="1061795" cy="1061795"/>
          </a:xfrm>
          <a:prstGeom prst="ellipse">
            <a:avLst/>
          </a:prstGeom>
          <a:solidFill>
            <a:schemeClr val="accent3"/>
          </a:solidFill>
          <a:ln>
            <a:noFill/>
          </a:ln>
        </p:spPr>
        <p:txBody>
          <a:bodyPr anchor="ctr"/>
          <a:lstStyle/>
          <a:p>
            <a:pPr algn="ctr"/>
            <a:r>
              <a:rPr lang="zh-CN" altLang="en-US" dirty="0">
                <a:solidFill>
                  <a:srgbClr val="FFFFFF"/>
                </a:solidFill>
                <a:latin typeface="+mn-ea"/>
                <a:ea typeface="+mn-ea"/>
                <a:sym typeface="宋体" charset="-122"/>
              </a:rPr>
              <a:t>添加关键文本</a:t>
            </a:r>
          </a:p>
        </p:txBody>
      </p:sp>
      <p:sp>
        <p:nvSpPr>
          <p:cNvPr id="7" name="椭圆 15"/>
          <p:cNvSpPr>
            <a:spLocks noChangeArrowheads="1"/>
          </p:cNvSpPr>
          <p:nvPr/>
        </p:nvSpPr>
        <p:spPr bwMode="auto">
          <a:xfrm>
            <a:off x="3508756" y="1247509"/>
            <a:ext cx="727865" cy="716480"/>
          </a:xfrm>
          <a:prstGeom prst="ellipse">
            <a:avLst/>
          </a:prstGeom>
          <a:solidFill>
            <a:schemeClr val="accent5"/>
          </a:solidFill>
          <a:ln>
            <a:noFill/>
          </a:ln>
        </p:spPr>
        <p:txBody>
          <a:bodyPr anchor="ctr"/>
          <a:lstStyle/>
          <a:p>
            <a:pPr algn="ctr"/>
            <a:r>
              <a:rPr lang="zh-CN" altLang="en-US" dirty="0">
                <a:solidFill>
                  <a:srgbClr val="FFFFFF"/>
                </a:solidFill>
                <a:latin typeface="+mn-ea"/>
                <a:ea typeface="+mn-ea"/>
                <a:sym typeface="宋体" charset="-122"/>
              </a:rPr>
              <a:t>添加文本</a:t>
            </a:r>
          </a:p>
        </p:txBody>
      </p:sp>
      <p:pic>
        <p:nvPicPr>
          <p:cNvPr id="8" name="图片 7"/>
          <p:cNvPicPr>
            <a:picLocks noChangeAspect="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3615839" y="2238736"/>
            <a:ext cx="2897618" cy="2219575"/>
          </a:xfrm>
          <a:prstGeom prst="rect">
            <a:avLst/>
          </a:prstGeom>
        </p:spPr>
      </p:pic>
      <p:sp>
        <p:nvSpPr>
          <p:cNvPr id="9" name="椭圆 8"/>
          <p:cNvSpPr>
            <a:spLocks noChangeArrowheads="1"/>
          </p:cNvSpPr>
          <p:nvPr/>
        </p:nvSpPr>
        <p:spPr bwMode="auto">
          <a:xfrm>
            <a:off x="2142786" y="1532115"/>
            <a:ext cx="690288" cy="691968"/>
          </a:xfrm>
          <a:prstGeom prst="ellipse">
            <a:avLst/>
          </a:prstGeom>
          <a:solidFill>
            <a:schemeClr val="accent6"/>
          </a:solidFill>
          <a:ln>
            <a:noFill/>
          </a:ln>
        </p:spPr>
        <p:txBody>
          <a:bodyPr anchor="ctr"/>
          <a:lstStyle/>
          <a:p>
            <a:pPr algn="ctr"/>
            <a:r>
              <a:rPr lang="zh-CN" altLang="en-US" dirty="0">
                <a:solidFill>
                  <a:schemeClr val="bg1"/>
                </a:solidFill>
                <a:latin typeface="+mn-ea"/>
                <a:ea typeface="+mn-ea"/>
                <a:sym typeface="宋体" charset="-122"/>
              </a:rPr>
              <a:t>添加文本</a:t>
            </a:r>
          </a:p>
        </p:txBody>
      </p:sp>
      <p:sp>
        <p:nvSpPr>
          <p:cNvPr id="10" name="椭圆 9"/>
          <p:cNvSpPr>
            <a:spLocks noChangeArrowheads="1"/>
          </p:cNvSpPr>
          <p:nvPr/>
        </p:nvSpPr>
        <p:spPr bwMode="auto">
          <a:xfrm>
            <a:off x="2886186" y="1006262"/>
            <a:ext cx="345144" cy="345984"/>
          </a:xfrm>
          <a:prstGeom prst="ellipse">
            <a:avLst/>
          </a:prstGeom>
          <a:solidFill>
            <a:schemeClr val="accent4"/>
          </a:solidFill>
          <a:ln>
            <a:noFill/>
          </a:ln>
        </p:spPr>
        <p:txBody>
          <a:bodyPr anchor="ctr"/>
          <a:lstStyle/>
          <a:p>
            <a:pPr algn="ctr"/>
            <a:endParaRPr lang="zh-CN" altLang="en-US">
              <a:solidFill>
                <a:srgbClr val="FFFFFF"/>
              </a:solidFill>
              <a:latin typeface="宋体" charset="-122"/>
              <a:sym typeface="宋体" charset="-122"/>
            </a:endParaRPr>
          </a:p>
        </p:txBody>
      </p:sp>
      <p:sp>
        <p:nvSpPr>
          <p:cNvPr id="11" name="矩形 10"/>
          <p:cNvSpPr/>
          <p:nvPr/>
        </p:nvSpPr>
        <p:spPr>
          <a:xfrm>
            <a:off x="1593119" y="2377710"/>
            <a:ext cx="2002089" cy="1982537"/>
          </a:xfrm>
          <a:prstGeom prst="rect">
            <a:avLst/>
          </a:prstGeom>
        </p:spPr>
        <p:txBody>
          <a:bodyPr wrap="square" lIns="91129" tIns="45565" rIns="91129" bIns="45565">
            <a:spAutoFit/>
          </a:bodyPr>
          <a:lstStyle/>
          <a:p>
            <a:pPr>
              <a:lnSpc>
                <a:spcPct val="130000"/>
              </a:lnSpc>
            </a:pPr>
            <a:r>
              <a:rPr lang="zh-CN" altLang="en-US" sz="1050" dirty="0">
                <a:solidFill>
                  <a:srgbClr val="002060"/>
                </a:solidFill>
                <a:latin typeface="+mn-ea"/>
                <a:ea typeface="+mn-ea"/>
              </a:rPr>
              <a:t>幻灯片中不能直接修改的图形或文字，请进入幻灯片母版，找到对应的位置进行修改：单击“视图”→单击“幻灯片母版”进入幻灯片母版视图→找到对应的母版幻灯片进行修改即可→完成后单击“幻灯片母版”→关闭母版视图即可回到普通视图的编辑状态。</a:t>
            </a:r>
          </a:p>
        </p:txBody>
      </p:sp>
      <p:sp>
        <p:nvSpPr>
          <p:cNvPr id="12" name="椭圆 11"/>
          <p:cNvSpPr>
            <a:spLocks noChangeArrowheads="1"/>
          </p:cNvSpPr>
          <p:nvPr/>
        </p:nvSpPr>
        <p:spPr bwMode="auto">
          <a:xfrm>
            <a:off x="7159604" y="2031725"/>
            <a:ext cx="345144" cy="345984"/>
          </a:xfrm>
          <a:prstGeom prst="ellipse">
            <a:avLst/>
          </a:prstGeom>
          <a:solidFill>
            <a:schemeClr val="accent1"/>
          </a:solidFill>
          <a:ln>
            <a:noFill/>
          </a:ln>
        </p:spPr>
        <p:txBody>
          <a:bodyPr anchor="ctr"/>
          <a:lstStyle/>
          <a:p>
            <a:pPr algn="ctr"/>
            <a:endParaRPr lang="zh-CN" altLang="en-US">
              <a:solidFill>
                <a:srgbClr val="FFFFFF"/>
              </a:solidFill>
              <a:latin typeface="宋体" charset="-122"/>
              <a:sym typeface="宋体" charset="-122"/>
            </a:endParaRPr>
          </a:p>
        </p:txBody>
      </p:sp>
      <p:sp>
        <p:nvSpPr>
          <p:cNvPr id="13" name="椭圆 12"/>
          <p:cNvSpPr>
            <a:spLocks noChangeArrowheads="1"/>
          </p:cNvSpPr>
          <p:nvPr/>
        </p:nvSpPr>
        <p:spPr bwMode="auto">
          <a:xfrm>
            <a:off x="3615839" y="2089473"/>
            <a:ext cx="345144" cy="345984"/>
          </a:xfrm>
          <a:prstGeom prst="ellipse">
            <a:avLst/>
          </a:prstGeom>
          <a:solidFill>
            <a:schemeClr val="accent2"/>
          </a:solidFill>
          <a:ln>
            <a:noFill/>
          </a:ln>
        </p:spPr>
        <p:txBody>
          <a:bodyPr anchor="ctr"/>
          <a:lstStyle/>
          <a:p>
            <a:pPr algn="ctr"/>
            <a:endParaRPr lang="zh-CN" altLang="en-US">
              <a:solidFill>
                <a:srgbClr val="FFFFFF"/>
              </a:solidFill>
              <a:latin typeface="宋体" charset="-122"/>
              <a:sym typeface="宋体" charset="-122"/>
            </a:endParaRPr>
          </a:p>
        </p:txBody>
      </p:sp>
      <p:sp>
        <p:nvSpPr>
          <p:cNvPr id="14" name="椭圆 13"/>
          <p:cNvSpPr>
            <a:spLocks noChangeArrowheads="1"/>
          </p:cNvSpPr>
          <p:nvPr/>
        </p:nvSpPr>
        <p:spPr bwMode="auto">
          <a:xfrm>
            <a:off x="6016364" y="993278"/>
            <a:ext cx="225201" cy="225749"/>
          </a:xfrm>
          <a:prstGeom prst="ellipse">
            <a:avLst/>
          </a:prstGeom>
          <a:solidFill>
            <a:schemeClr val="accent3"/>
          </a:solidFill>
          <a:ln>
            <a:noFill/>
          </a:ln>
        </p:spPr>
        <p:txBody>
          <a:bodyPr anchor="ctr"/>
          <a:lstStyle/>
          <a:p>
            <a:pPr algn="ctr"/>
            <a:endParaRPr lang="zh-CN" altLang="en-US">
              <a:solidFill>
                <a:srgbClr val="FFFFFF"/>
              </a:solidFill>
              <a:latin typeface="宋体" charset="-122"/>
              <a:sym typeface="宋体" charset="-122"/>
            </a:endParaRPr>
          </a:p>
        </p:txBody>
      </p:sp>
    </p:spTree>
    <p:extLst>
      <p:ext uri="{BB962C8B-B14F-4D97-AF65-F5344CB8AC3E}">
        <p14:creationId xmlns:p14="http://schemas.microsoft.com/office/powerpoint/2010/main" val="2073040032"/>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ppt_w*0.7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animEffect transition="in" filter="fade">
                                      <p:cBhvr>
                                        <p:cTn id="9" dur="500"/>
                                        <p:tgtEl>
                                          <p:spTgt spid="2"/>
                                        </p:tgtEl>
                                      </p:cBhvr>
                                    </p:animEffect>
                                  </p:childTnLst>
                                </p:cTn>
                              </p:par>
                            </p:childTnLst>
                          </p:cTn>
                        </p:par>
                        <p:par>
                          <p:cTn id="10" fill="hold">
                            <p:stCondLst>
                              <p:cond delay="10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550"/>
                            </p:stCondLst>
                            <p:childTnLst>
                              <p:par>
                                <p:cTn id="15" presetID="5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500" fill="hold"/>
                                        <p:tgtEl>
                                          <p:spTgt spid="8"/>
                                        </p:tgtEl>
                                        <p:attrNameLst>
                                          <p:attrName>ppt_w</p:attrName>
                                        </p:attrNameLst>
                                      </p:cBhvr>
                                      <p:tavLst>
                                        <p:tav tm="0">
                                          <p:val>
                                            <p:fltVal val="0"/>
                                          </p:val>
                                        </p:tav>
                                        <p:tav tm="100000">
                                          <p:val>
                                            <p:strVal val="#ppt_w"/>
                                          </p:val>
                                        </p:tav>
                                      </p:tavLst>
                                    </p:anim>
                                    <p:anim calcmode="lin" valueType="num">
                                      <p:cBhvr>
                                        <p:cTn id="18" dur="1500" fill="hold"/>
                                        <p:tgtEl>
                                          <p:spTgt spid="8"/>
                                        </p:tgtEl>
                                        <p:attrNameLst>
                                          <p:attrName>ppt_h</p:attrName>
                                        </p:attrNameLst>
                                      </p:cBhvr>
                                      <p:tavLst>
                                        <p:tav tm="0">
                                          <p:val>
                                            <p:fltVal val="0"/>
                                          </p:val>
                                        </p:tav>
                                        <p:tav tm="100000">
                                          <p:val>
                                            <p:strVal val="#ppt_h"/>
                                          </p:val>
                                        </p:tav>
                                      </p:tavLst>
                                    </p:anim>
                                    <p:animEffect transition="in" filter="fade">
                                      <p:cBhvr>
                                        <p:cTn id="19" dur="1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childTnLst>
                                </p:cTn>
                              </p:par>
                            </p:childTnLst>
                          </p:cTn>
                        </p:par>
                        <p:par>
                          <p:cTn id="23" fill="hold">
                            <p:stCondLst>
                              <p:cond delay="3050"/>
                            </p:stCondLst>
                            <p:childTnLst>
                              <p:par>
                                <p:cTn id="24" presetID="22" presetClass="entr" presetSubtype="1"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750"/>
                                        <p:tgtEl>
                                          <p:spTgt spid="11"/>
                                        </p:tgtEl>
                                      </p:cBhvr>
                                    </p:animEffect>
                                  </p:childTnLst>
                                </p:cTn>
                              </p:par>
                            </p:childTnLst>
                          </p:cTn>
                        </p:par>
                        <p:par>
                          <p:cTn id="27" fill="hold">
                            <p:stCondLst>
                              <p:cond delay="3800"/>
                            </p:stCondLst>
                            <p:childTnLst>
                              <p:par>
                                <p:cTn id="28" presetID="23" presetClass="entr" presetSubtype="288"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500" fill="hold"/>
                                        <p:tgtEl>
                                          <p:spTgt spid="5"/>
                                        </p:tgtEl>
                                        <p:attrNameLst>
                                          <p:attrName>ppt_w</p:attrName>
                                        </p:attrNameLst>
                                      </p:cBhvr>
                                      <p:tavLst>
                                        <p:tav tm="0">
                                          <p:val>
                                            <p:strVal val="4/3*#ppt_w"/>
                                          </p:val>
                                        </p:tav>
                                        <p:tav tm="100000">
                                          <p:val>
                                            <p:strVal val="#ppt_w"/>
                                          </p:val>
                                        </p:tav>
                                      </p:tavLst>
                                    </p:anim>
                                    <p:anim calcmode="lin" valueType="num">
                                      <p:cBhvr>
                                        <p:cTn id="31" dur="500" fill="hold"/>
                                        <p:tgtEl>
                                          <p:spTgt spid="5"/>
                                        </p:tgtEl>
                                        <p:attrNameLst>
                                          <p:attrName>ppt_h</p:attrName>
                                        </p:attrNameLst>
                                      </p:cBhvr>
                                      <p:tavLst>
                                        <p:tav tm="0">
                                          <p:val>
                                            <p:strVal val="4/3*#ppt_h"/>
                                          </p:val>
                                        </p:tav>
                                        <p:tav tm="100000">
                                          <p:val>
                                            <p:strVal val="#ppt_h"/>
                                          </p:val>
                                        </p:tav>
                                      </p:tavLst>
                                    </p:anim>
                                  </p:childTnLst>
                                </p:cTn>
                              </p:par>
                              <p:par>
                                <p:cTn id="32" presetID="23" presetClass="entr" presetSubtype="288"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strVal val="4/3*#ppt_w"/>
                                          </p:val>
                                        </p:tav>
                                        <p:tav tm="100000">
                                          <p:val>
                                            <p:strVal val="#ppt_w"/>
                                          </p:val>
                                        </p:tav>
                                      </p:tavLst>
                                    </p:anim>
                                    <p:anim calcmode="lin" valueType="num">
                                      <p:cBhvr>
                                        <p:cTn id="35" dur="500" fill="hold"/>
                                        <p:tgtEl>
                                          <p:spTgt spid="4"/>
                                        </p:tgtEl>
                                        <p:attrNameLst>
                                          <p:attrName>ppt_h</p:attrName>
                                        </p:attrNameLst>
                                      </p:cBhvr>
                                      <p:tavLst>
                                        <p:tav tm="0">
                                          <p:val>
                                            <p:strVal val="4/3*#ppt_h"/>
                                          </p:val>
                                        </p:tav>
                                        <p:tav tm="100000">
                                          <p:val>
                                            <p:strVal val="#ppt_h"/>
                                          </p:val>
                                        </p:tav>
                                      </p:tavLst>
                                    </p:anim>
                                  </p:childTnLst>
                                </p:cTn>
                              </p:par>
                              <p:par>
                                <p:cTn id="36" presetID="23" presetClass="entr" presetSubtype="288"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strVal val="4/3*#ppt_w"/>
                                          </p:val>
                                        </p:tav>
                                        <p:tav tm="100000">
                                          <p:val>
                                            <p:strVal val="#ppt_w"/>
                                          </p:val>
                                        </p:tav>
                                      </p:tavLst>
                                    </p:anim>
                                    <p:anim calcmode="lin" valueType="num">
                                      <p:cBhvr>
                                        <p:cTn id="39" dur="500" fill="hold"/>
                                        <p:tgtEl>
                                          <p:spTgt spid="6"/>
                                        </p:tgtEl>
                                        <p:attrNameLst>
                                          <p:attrName>ppt_h</p:attrName>
                                        </p:attrNameLst>
                                      </p:cBhvr>
                                      <p:tavLst>
                                        <p:tav tm="0">
                                          <p:val>
                                            <p:strVal val="4/3*#ppt_h"/>
                                          </p:val>
                                        </p:tav>
                                        <p:tav tm="100000">
                                          <p:val>
                                            <p:strVal val="#ppt_h"/>
                                          </p:val>
                                        </p:tav>
                                      </p:tavLst>
                                    </p:anim>
                                  </p:childTnLst>
                                </p:cTn>
                              </p:par>
                              <p:par>
                                <p:cTn id="40" presetID="23" presetClass="entr" presetSubtype="288"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strVal val="4/3*#ppt_w"/>
                                          </p:val>
                                        </p:tav>
                                        <p:tav tm="100000">
                                          <p:val>
                                            <p:strVal val="#ppt_w"/>
                                          </p:val>
                                        </p:tav>
                                      </p:tavLst>
                                    </p:anim>
                                    <p:anim calcmode="lin" valueType="num">
                                      <p:cBhvr>
                                        <p:cTn id="43" dur="500" fill="hold"/>
                                        <p:tgtEl>
                                          <p:spTgt spid="7"/>
                                        </p:tgtEl>
                                        <p:attrNameLst>
                                          <p:attrName>ppt_h</p:attrName>
                                        </p:attrNameLst>
                                      </p:cBhvr>
                                      <p:tavLst>
                                        <p:tav tm="0">
                                          <p:val>
                                            <p:strVal val="4/3*#ppt_h"/>
                                          </p:val>
                                        </p:tav>
                                        <p:tav tm="100000">
                                          <p:val>
                                            <p:strVal val="#ppt_h"/>
                                          </p:val>
                                        </p:tav>
                                      </p:tavLst>
                                    </p:anim>
                                  </p:childTnLst>
                                </p:cTn>
                              </p:par>
                              <p:par>
                                <p:cTn id="44" presetID="23" presetClass="entr" presetSubtype="288"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strVal val="4/3*#ppt_w"/>
                                          </p:val>
                                        </p:tav>
                                        <p:tav tm="100000">
                                          <p:val>
                                            <p:strVal val="#ppt_w"/>
                                          </p:val>
                                        </p:tav>
                                      </p:tavLst>
                                    </p:anim>
                                    <p:anim calcmode="lin" valueType="num">
                                      <p:cBhvr>
                                        <p:cTn id="47" dur="500" fill="hold"/>
                                        <p:tgtEl>
                                          <p:spTgt spid="9"/>
                                        </p:tgtEl>
                                        <p:attrNameLst>
                                          <p:attrName>ppt_h</p:attrName>
                                        </p:attrNameLst>
                                      </p:cBhvr>
                                      <p:tavLst>
                                        <p:tav tm="0">
                                          <p:val>
                                            <p:strVal val="4/3*#ppt_h"/>
                                          </p:val>
                                        </p:tav>
                                        <p:tav tm="100000">
                                          <p:val>
                                            <p:strVal val="#ppt_h"/>
                                          </p:val>
                                        </p:tav>
                                      </p:tavLst>
                                    </p:anim>
                                  </p:childTnLst>
                                </p:cTn>
                              </p:par>
                              <p:par>
                                <p:cTn id="48" presetID="26" presetClass="emph" presetSubtype="0" fill="hold" grpId="1" nodeType="withEffect">
                                  <p:stCondLst>
                                    <p:cond delay="250"/>
                                  </p:stCondLst>
                                  <p:childTnLst>
                                    <p:animEffect transition="out" filter="fade">
                                      <p:cBhvr>
                                        <p:cTn id="49" dur="750" tmFilter="0, 0; .2, .5; .8, .5; 1, 0"/>
                                        <p:tgtEl>
                                          <p:spTgt spid="5"/>
                                        </p:tgtEl>
                                      </p:cBhvr>
                                    </p:animEffect>
                                    <p:animScale>
                                      <p:cBhvr>
                                        <p:cTn id="50" dur="375" autoRev="1" fill="hold"/>
                                        <p:tgtEl>
                                          <p:spTgt spid="5"/>
                                        </p:tgtEl>
                                      </p:cBhvr>
                                      <p:by x="105000" y="105000"/>
                                    </p:animScale>
                                  </p:childTnLst>
                                </p:cTn>
                              </p:par>
                              <p:par>
                                <p:cTn id="51" presetID="26" presetClass="emph" presetSubtype="0" fill="hold" grpId="1" nodeType="withEffect">
                                  <p:stCondLst>
                                    <p:cond delay="250"/>
                                  </p:stCondLst>
                                  <p:childTnLst>
                                    <p:animEffect transition="out" filter="fade">
                                      <p:cBhvr>
                                        <p:cTn id="52" dur="750" tmFilter="0, 0; .2, .5; .8, .5; 1, 0"/>
                                        <p:tgtEl>
                                          <p:spTgt spid="4"/>
                                        </p:tgtEl>
                                      </p:cBhvr>
                                    </p:animEffect>
                                    <p:animScale>
                                      <p:cBhvr>
                                        <p:cTn id="53" dur="375" autoRev="1" fill="hold"/>
                                        <p:tgtEl>
                                          <p:spTgt spid="4"/>
                                        </p:tgtEl>
                                      </p:cBhvr>
                                      <p:by x="105000" y="105000"/>
                                    </p:animScale>
                                  </p:childTnLst>
                                </p:cTn>
                              </p:par>
                              <p:par>
                                <p:cTn id="54" presetID="26" presetClass="emph" presetSubtype="0" fill="hold" grpId="1" nodeType="withEffect">
                                  <p:stCondLst>
                                    <p:cond delay="250"/>
                                  </p:stCondLst>
                                  <p:childTnLst>
                                    <p:animEffect transition="out" filter="fade">
                                      <p:cBhvr>
                                        <p:cTn id="55" dur="750" tmFilter="0, 0; .2, .5; .8, .5; 1, 0"/>
                                        <p:tgtEl>
                                          <p:spTgt spid="6"/>
                                        </p:tgtEl>
                                      </p:cBhvr>
                                    </p:animEffect>
                                    <p:animScale>
                                      <p:cBhvr>
                                        <p:cTn id="56" dur="375" autoRev="1" fill="hold"/>
                                        <p:tgtEl>
                                          <p:spTgt spid="6"/>
                                        </p:tgtEl>
                                      </p:cBhvr>
                                      <p:by x="105000" y="105000"/>
                                    </p:animScale>
                                  </p:childTnLst>
                                </p:cTn>
                              </p:par>
                              <p:par>
                                <p:cTn id="57" presetID="26" presetClass="emph" presetSubtype="0" fill="hold" grpId="1" nodeType="withEffect">
                                  <p:stCondLst>
                                    <p:cond delay="250"/>
                                  </p:stCondLst>
                                  <p:childTnLst>
                                    <p:animEffect transition="out" filter="fade">
                                      <p:cBhvr>
                                        <p:cTn id="58" dur="750" tmFilter="0, 0; .2, .5; .8, .5; 1, 0"/>
                                        <p:tgtEl>
                                          <p:spTgt spid="7"/>
                                        </p:tgtEl>
                                      </p:cBhvr>
                                    </p:animEffect>
                                    <p:animScale>
                                      <p:cBhvr>
                                        <p:cTn id="59" dur="375" autoRev="1" fill="hold"/>
                                        <p:tgtEl>
                                          <p:spTgt spid="7"/>
                                        </p:tgtEl>
                                      </p:cBhvr>
                                      <p:by x="105000" y="105000"/>
                                    </p:animScale>
                                  </p:childTnLst>
                                </p:cTn>
                              </p:par>
                              <p:par>
                                <p:cTn id="60" presetID="26" presetClass="emph" presetSubtype="0" fill="hold" grpId="1" nodeType="withEffect">
                                  <p:stCondLst>
                                    <p:cond delay="250"/>
                                  </p:stCondLst>
                                  <p:childTnLst>
                                    <p:animEffect transition="out" filter="fade">
                                      <p:cBhvr>
                                        <p:cTn id="61" dur="750" tmFilter="0, 0; .2, .5; .8, .5; 1, 0"/>
                                        <p:tgtEl>
                                          <p:spTgt spid="9"/>
                                        </p:tgtEl>
                                      </p:cBhvr>
                                    </p:animEffect>
                                    <p:animScale>
                                      <p:cBhvr>
                                        <p:cTn id="62" dur="375" autoRev="1" fill="hold"/>
                                        <p:tgtEl>
                                          <p:spTgt spid="9"/>
                                        </p:tgtEl>
                                      </p:cBhvr>
                                      <p:by x="105000" y="105000"/>
                                    </p:animScale>
                                  </p:childTnLst>
                                </p:cTn>
                              </p:par>
                            </p:childTnLst>
                          </p:cTn>
                        </p:par>
                        <p:par>
                          <p:cTn id="63" fill="hold">
                            <p:stCondLst>
                              <p:cond delay="4800"/>
                            </p:stCondLst>
                            <p:childTnLst>
                              <p:par>
                                <p:cTn id="64" presetID="10" presetClass="entr" presetSubtype="0"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500"/>
                                        <p:tgtEl>
                                          <p:spTgt spid="1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4" grpId="1" animBg="1"/>
      <p:bldP spid="5" grpId="0" animBg="1"/>
      <p:bldP spid="5" grpId="1" animBg="1"/>
      <p:bldP spid="6" grpId="0" animBg="1"/>
      <p:bldP spid="6" grpId="1" animBg="1"/>
      <p:bldP spid="7" grpId="0" animBg="1"/>
      <p:bldP spid="7" grpId="1" animBg="1"/>
      <p:bldP spid="9" grpId="0" animBg="1"/>
      <p:bldP spid="9" grpId="1" animBg="1"/>
      <p:bldP spid="10" grpId="0" animBg="1"/>
      <p:bldP spid="11" grpId="0"/>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1143000" y="1075248"/>
            <a:ext cx="6895684" cy="3999497"/>
          </a:xfrm>
          <a:prstGeom prst="rect">
            <a:avLst/>
          </a:prstGeom>
        </p:spPr>
      </p:pic>
      <p:sp>
        <p:nvSpPr>
          <p:cNvPr id="10" name="矩形 9"/>
          <p:cNvSpPr/>
          <p:nvPr/>
        </p:nvSpPr>
        <p:spPr>
          <a:xfrm>
            <a:off x="1912228" y="456776"/>
            <a:ext cx="5254229" cy="854080"/>
          </a:xfrm>
          <a:prstGeom prst="rect">
            <a:avLst/>
          </a:prstGeom>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1" fontAlgn="auto" hangingPunct="1">
              <a:spcBef>
                <a:spcPts val="0"/>
              </a:spcBef>
              <a:spcAft>
                <a:spcPts val="0"/>
              </a:spcAft>
              <a:defRPr/>
            </a:pPr>
            <a:r>
              <a:rPr lang="zh-CN" altLang="en-US" sz="4950" spc="38" dirty="0">
                <a:ln w="11430"/>
                <a:solidFill>
                  <a:srgbClr val="FF0066"/>
                </a:solidFill>
                <a:effectLst>
                  <a:outerShdw blurRad="76200" dist="50800" dir="5400000" algn="tl" rotWithShape="0">
                    <a:srgbClr val="000000">
                      <a:alpha val="65000"/>
                    </a:srgbClr>
                  </a:outerShdw>
                </a:effectLst>
                <a:latin typeface="华康方圆体W7" pitchFamily="81" charset="-122"/>
                <a:ea typeface="华康方圆体W7" pitchFamily="81" charset="-122"/>
              </a:rPr>
              <a:t>谢谢您的聆听</a:t>
            </a:r>
          </a:p>
        </p:txBody>
      </p:sp>
      <p:pic>
        <p:nvPicPr>
          <p:cNvPr id="2051" name="图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5306" y="219142"/>
            <a:ext cx="1652588" cy="1088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1184148">
            <a:off x="1051224" y="1996172"/>
            <a:ext cx="3715630" cy="1814733"/>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14088" y="3525533"/>
            <a:ext cx="386348" cy="386348"/>
          </a:xfrm>
          <a:prstGeom prst="rect">
            <a:avLst/>
          </a:prstGeom>
        </p:spPr>
      </p:pic>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12979" y="3564077"/>
            <a:ext cx="351258" cy="351258"/>
          </a:xfrm>
          <a:prstGeom prst="rect">
            <a:avLst/>
          </a:prstGeom>
        </p:spPr>
      </p:pic>
    </p:spTree>
    <p:extLst>
      <p:ext uri="{BB962C8B-B14F-4D97-AF65-F5344CB8AC3E}">
        <p14:creationId xmlns:p14="http://schemas.microsoft.com/office/powerpoint/2010/main" val="421194340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0497F08-4749-46D5-80B7-489C7E21CDEF}"/>
              </a:ext>
            </a:extLst>
          </p:cNvPr>
          <p:cNvSpPr txBox="1">
            <a:spLocks/>
          </p:cNvSpPr>
          <p:nvPr/>
        </p:nvSpPr>
        <p:spPr>
          <a:xfrm>
            <a:off x="457200" y="1118937"/>
            <a:ext cx="8566484" cy="286351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just" fontAlgn="auto">
              <a:spcAft>
                <a:spcPts val="0"/>
              </a:spcAft>
            </a:pPr>
            <a:r>
              <a:rPr lang="vi-VN" sz="1800" b="1" dirty="0">
                <a:solidFill>
                  <a:srgbClr val="333333"/>
                </a:solidFill>
                <a:latin typeface="roboto"/>
              </a:rPr>
              <a:t>Ánh sáng của trái tim</a:t>
            </a:r>
            <a:endParaRPr lang="en-US" sz="1800" dirty="0">
              <a:solidFill>
                <a:srgbClr val="333333"/>
              </a:solidFill>
              <a:latin typeface="roboto"/>
            </a:endParaRPr>
          </a:p>
          <a:p>
            <a:pPr marL="0" indent="0" algn="just" fontAlgn="auto">
              <a:lnSpc>
                <a:spcPct val="150000"/>
              </a:lnSpc>
              <a:spcAft>
                <a:spcPts val="0"/>
              </a:spcAft>
              <a:buFont typeface="Arial" panose="020B0604020202020204" pitchFamily="34" charset="0"/>
              <a:buNone/>
            </a:pPr>
            <a:r>
              <a:rPr lang="vi-VN" sz="1800" i="1" dirty="0">
                <a:solidFill>
                  <a:srgbClr val="333333"/>
                </a:solidFill>
                <a:latin typeface="roboto"/>
              </a:rPr>
              <a:t>…Càng ngày, Morrison càng trở nên bị ám ảnh bởi việc quân đội Mỹ giết hại những người dân thường vô tội Việt Nam. Anh không thể chấp nhận con số thương vong về người mà cuộc chiến phi nghĩa ấy đang gây ra, cả đối với người Việt Nam và binh sĩ Mỹ. Anh tin rằng nếu cuộc chiến này tiếp tục, đến một lúc nào đó, nó sẽ giáng một đòn nặng nề lên lương tâm của người Mỹ.</a:t>
            </a:r>
          </a:p>
          <a:p>
            <a:pPr algn="just" fontAlgn="auto">
              <a:spcAft>
                <a:spcPts val="0"/>
              </a:spcAft>
            </a:pPr>
            <a:endParaRPr lang="en-US" sz="1800" dirty="0"/>
          </a:p>
        </p:txBody>
      </p:sp>
      <p:sp>
        <p:nvSpPr>
          <p:cNvPr id="3" name="Title 1">
            <a:extLst>
              <a:ext uri="{FF2B5EF4-FFF2-40B4-BE49-F238E27FC236}">
                <a16:creationId xmlns:a16="http://schemas.microsoft.com/office/drawing/2014/main" id="{6B3500A6-E4DE-4D82-9A9B-8988BC13F1FB}"/>
              </a:ext>
            </a:extLst>
          </p:cNvPr>
          <p:cNvSpPr txBox="1">
            <a:spLocks/>
          </p:cNvSpPr>
          <p:nvPr/>
        </p:nvSpPr>
        <p:spPr>
          <a:xfrm>
            <a:off x="3416968" y="214481"/>
            <a:ext cx="2610853" cy="51944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b="1" i="1" dirty="0">
                <a:latin typeface="Times New Roman" panose="02020603050405020304" pitchFamily="18" charset="0"/>
                <a:ea typeface="Source Sans Pro Black" panose="020B0803030403020204" pitchFamily="34" charset="0"/>
                <a:cs typeface="Times New Roman" panose="02020603050405020304" pitchFamily="18" charset="0"/>
              </a:rPr>
              <a:t>Trích hồi kí</a:t>
            </a:r>
          </a:p>
        </p:txBody>
      </p:sp>
    </p:spTree>
    <p:extLst>
      <p:ext uri="{BB962C8B-B14F-4D97-AF65-F5344CB8AC3E}">
        <p14:creationId xmlns:p14="http://schemas.microsoft.com/office/powerpoint/2010/main" val="335964511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0497F08-4749-46D5-80B7-489C7E21CDEF}"/>
              </a:ext>
            </a:extLst>
          </p:cNvPr>
          <p:cNvSpPr txBox="1">
            <a:spLocks/>
          </p:cNvSpPr>
          <p:nvPr/>
        </p:nvSpPr>
        <p:spPr>
          <a:xfrm>
            <a:off x="228600" y="1139992"/>
            <a:ext cx="8686800" cy="286351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lnSpc>
                <a:spcPct val="150000"/>
              </a:lnSpc>
              <a:spcAft>
                <a:spcPts val="0"/>
              </a:spcAft>
              <a:buFont typeface="Arial" panose="020B0604020202020204" pitchFamily="34" charset="0"/>
              <a:buNone/>
            </a:pPr>
            <a:r>
              <a:rPr lang="en-US" sz="1800" i="1" dirty="0">
                <a:solidFill>
                  <a:srgbClr val="333333"/>
                </a:solidFill>
                <a:latin typeface="roboto"/>
              </a:rPr>
              <a:t>	</a:t>
            </a:r>
            <a:r>
              <a:rPr lang="vi-VN" sz="1800" i="1" dirty="0">
                <a:solidFill>
                  <a:srgbClr val="333333"/>
                </a:solidFill>
                <a:latin typeface="roboto"/>
              </a:rPr>
              <a:t>Nửa cuối năm 1965, hầu như ngày nào, hai vợ chồng Morrison cũng nói chuyện về Việt Nam. Anne chia sẻ những suy nghĩ của chồng về cuộc chiến. Cả hai đều xúc động và bàng hoàng trước sự hy sinh của các nhà sư Việt Nam và một tín đồ lớn tuổi phái Quaker ở Detroit là Alice Herz. Họ cũng giống anh, đều phản đối cuộc chiến tại Việt Nam. Ngoài vợ, Morrison còn thảo luận với một người bạn thân về các phong trào phản đối chiến tranh. Anh tin vào lương tri và “ánh sáng của trái tim”.</a:t>
            </a:r>
          </a:p>
          <a:p>
            <a:pPr algn="just" fontAlgn="auto">
              <a:spcAft>
                <a:spcPts val="0"/>
              </a:spcAft>
            </a:pPr>
            <a:endParaRPr lang="en-US" sz="1800" dirty="0"/>
          </a:p>
        </p:txBody>
      </p:sp>
      <p:sp>
        <p:nvSpPr>
          <p:cNvPr id="3" name="Title 1">
            <a:extLst>
              <a:ext uri="{FF2B5EF4-FFF2-40B4-BE49-F238E27FC236}">
                <a16:creationId xmlns:a16="http://schemas.microsoft.com/office/drawing/2014/main" id="{6B3500A6-E4DE-4D82-9A9B-8988BC13F1FB}"/>
              </a:ext>
            </a:extLst>
          </p:cNvPr>
          <p:cNvSpPr txBox="1">
            <a:spLocks/>
          </p:cNvSpPr>
          <p:nvPr/>
        </p:nvSpPr>
        <p:spPr>
          <a:xfrm>
            <a:off x="3416968" y="214481"/>
            <a:ext cx="2610853" cy="51944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b="1" i="1" dirty="0">
                <a:latin typeface="Times New Roman" panose="02020603050405020304" pitchFamily="18" charset="0"/>
                <a:ea typeface="Source Sans Pro Black" panose="020B0803030403020204" pitchFamily="34" charset="0"/>
                <a:cs typeface="Times New Roman" panose="02020603050405020304" pitchFamily="18" charset="0"/>
              </a:rPr>
              <a:t>Trích hồi kí</a:t>
            </a:r>
          </a:p>
        </p:txBody>
      </p:sp>
    </p:spTree>
    <p:extLst>
      <p:ext uri="{BB962C8B-B14F-4D97-AF65-F5344CB8AC3E}">
        <p14:creationId xmlns:p14="http://schemas.microsoft.com/office/powerpoint/2010/main" val="264750123"/>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5C0802-19BC-47BE-8466-35659AA1AEC0}"/>
              </a:ext>
            </a:extLst>
          </p:cNvPr>
          <p:cNvSpPr/>
          <p:nvPr/>
        </p:nvSpPr>
        <p:spPr>
          <a:xfrm>
            <a:off x="381000" y="632758"/>
            <a:ext cx="8458200" cy="1938992"/>
          </a:xfrm>
          <a:prstGeom prst="rect">
            <a:avLst/>
          </a:prstGeom>
        </p:spPr>
        <p:txBody>
          <a:bodyPr wrap="square">
            <a:spAutoFit/>
          </a:bodyPr>
          <a:lstStyle/>
          <a:p>
            <a:pPr algn="just"/>
            <a:r>
              <a:rPr lang="en-US" sz="2000" i="1" dirty="0"/>
              <a:t>	</a:t>
            </a:r>
            <a:r>
              <a:rPr lang="vi-VN" sz="2000" i="1" dirty="0"/>
              <a:t>Vào ngày 2/11/1965 định mệnh, vì bị cảm lạnh, anh trở về nhà từ chỗ làm để chuẩn bị cho lớp giảng Kinh thánh. Morrison và vợ nói chuyện rất nhiều vào hôm đó. Khoảng trưa, Anne đặt con út của hai người, bé Emily mới gần 1 năm tuổi vào nôi để bé ngủ. Trong khi cô chuẩn bị món súp hành kiểu Pháp và pho mát cho bữa trưa, hai người lại nói chuyện về cuộc chiến Việt Nam. Lúc này, hai con đầu là Ben 6 tuổi và Christina 5 tuổi đều đang ở trường</a:t>
            </a:r>
            <a:endParaRPr lang="en-US" sz="2000" i="1" dirty="0"/>
          </a:p>
        </p:txBody>
      </p:sp>
      <p:sp>
        <p:nvSpPr>
          <p:cNvPr id="3" name="Rectangle 2">
            <a:extLst>
              <a:ext uri="{FF2B5EF4-FFF2-40B4-BE49-F238E27FC236}">
                <a16:creationId xmlns:a16="http://schemas.microsoft.com/office/drawing/2014/main" id="{D1C0FCC5-AF76-430D-A415-615F68449B96}"/>
              </a:ext>
            </a:extLst>
          </p:cNvPr>
          <p:cNvSpPr/>
          <p:nvPr/>
        </p:nvSpPr>
        <p:spPr>
          <a:xfrm>
            <a:off x="381000" y="2743200"/>
            <a:ext cx="8458200" cy="2246769"/>
          </a:xfrm>
          <a:prstGeom prst="rect">
            <a:avLst/>
          </a:prstGeom>
        </p:spPr>
        <p:txBody>
          <a:bodyPr wrap="square">
            <a:spAutoFit/>
          </a:bodyPr>
          <a:lstStyle/>
          <a:p>
            <a:pPr algn="just"/>
            <a:r>
              <a:rPr lang="en-US" sz="2000" i="1" dirty="0"/>
              <a:t>	</a:t>
            </a:r>
            <a:r>
              <a:rPr lang="vi-VN" sz="2000" i="1" dirty="0"/>
              <a:t>“Chúng ta đã làm mọi điều có thể. Bây giờ, ta có thể làm gì hơn nữa?”, Morrison nói với vợ, vẫn giọng bình thản vốn có. “Em không biết”, Anne trả lời, “Em chỉ nghĩ rằng, chúng ta không được nản chí”. Đến giữa buổi chiều, Anne lái xe tới trường đón Ben và Christina. Cô cứ nghĩ Morrison sẽ dành thời gian còn lại của buổi chiều ở nhà. “Nếu như tôi biết điều gì sẽ xảy ra, tôi có lẽ sẽ ngăn chặn anh ấy bằng mọi giá”, Anne nhớ lại.</a:t>
            </a:r>
            <a:endParaRPr lang="en-US" sz="2000" i="1" dirty="0"/>
          </a:p>
          <a:p>
            <a:pPr algn="just"/>
            <a:r>
              <a:rPr lang="en-US" sz="2000" i="1" dirty="0"/>
              <a:t>						…thế nhưng…</a:t>
            </a:r>
          </a:p>
        </p:txBody>
      </p:sp>
    </p:spTree>
    <p:extLst>
      <p:ext uri="{BB962C8B-B14F-4D97-AF65-F5344CB8AC3E}">
        <p14:creationId xmlns:p14="http://schemas.microsoft.com/office/powerpoint/2010/main" val="1431635242"/>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C4F7-28F8-416A-90F0-136769013DB0}"/>
              </a:ext>
            </a:extLst>
          </p:cNvPr>
          <p:cNvSpPr txBox="1">
            <a:spLocks/>
          </p:cNvSpPr>
          <p:nvPr/>
        </p:nvSpPr>
        <p:spPr>
          <a:xfrm>
            <a:off x="685800" y="280737"/>
            <a:ext cx="8077200" cy="388619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br>
              <a:rPr lang="vi-VN" sz="2800" b="1"/>
            </a:br>
            <a:r>
              <a:rPr lang="vi-VN" sz="2800" b="1" i="1"/>
              <a:t>"Anne yêu quý, đừng chỉ trích anh. Đã nhiều tuần, thậm chí nhiều tháng, anh chỉ cầu nguyện được thấy điều anh phải làm. Sáng nay, thật tình cờ anh đã thấy nó, rõ ràng như điều anh biết vào đêm thứ sáu, tháng 8/1955 rằng em sẽ trở thành vợ anh... Hãy hiểu rằng anh yêu các con, nhưng phải hành động vì những đứa trẻ trong ngôi làng của vị linh mục"</a:t>
            </a:r>
            <a:r>
              <a:rPr lang="vi-VN" sz="2800" b="1"/>
              <a:t>.</a:t>
            </a:r>
            <a:endParaRPr lang="en-US" sz="2800" b="1" dirty="0"/>
          </a:p>
        </p:txBody>
      </p:sp>
      <p:sp>
        <p:nvSpPr>
          <p:cNvPr id="3" name="Subtitle 2">
            <a:extLst>
              <a:ext uri="{FF2B5EF4-FFF2-40B4-BE49-F238E27FC236}">
                <a16:creationId xmlns:a16="http://schemas.microsoft.com/office/drawing/2014/main" id="{3A33E3A5-5E1A-4D13-9569-0FF94323EFB5}"/>
              </a:ext>
            </a:extLst>
          </p:cNvPr>
          <p:cNvSpPr txBox="1">
            <a:spLocks/>
          </p:cNvSpPr>
          <p:nvPr/>
        </p:nvSpPr>
        <p:spPr>
          <a:xfrm>
            <a:off x="1371600" y="4010527"/>
            <a:ext cx="6400800" cy="762000"/>
          </a:xfrm>
          <a:prstGeom prst="rect">
            <a:avLst/>
          </a:prstGeom>
        </p:spPr>
        <p:txBody>
          <a:bodyPr>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vi-VN" sz="2500" dirty="0">
                <a:latin typeface="Times New Roman (Headings)"/>
              </a:rPr>
              <a:t>Trong phong bì để lại cho người vợ trước khi tự thiêu, Norman Morrison</a:t>
            </a:r>
            <a:r>
              <a:rPr lang="en-US" sz="2500" dirty="0">
                <a:latin typeface="Times New Roman (Headings)"/>
              </a:rPr>
              <a:t> đã</a:t>
            </a:r>
            <a:r>
              <a:rPr lang="vi-VN" sz="2500" dirty="0">
                <a:latin typeface="Times New Roman (Headings)"/>
              </a:rPr>
              <a:t> viết</a:t>
            </a:r>
            <a:r>
              <a:rPr lang="en-US" sz="2500" dirty="0">
                <a:latin typeface="Times New Roman (Headings)"/>
              </a:rPr>
              <a:t> như vậy</a:t>
            </a:r>
          </a:p>
        </p:txBody>
      </p:sp>
    </p:spTree>
    <p:extLst>
      <p:ext uri="{BB962C8B-B14F-4D97-AF65-F5344CB8AC3E}">
        <p14:creationId xmlns:p14="http://schemas.microsoft.com/office/powerpoint/2010/main" val="2107586418"/>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30DFF9-98CC-4150-9D2C-E89B2530C5CC}"/>
              </a:ext>
            </a:extLst>
          </p:cNvPr>
          <p:cNvSpPr txBox="1"/>
          <p:nvPr/>
        </p:nvSpPr>
        <p:spPr>
          <a:xfrm>
            <a:off x="409073" y="1197603"/>
            <a:ext cx="8373980" cy="2542363"/>
          </a:xfrm>
          <a:prstGeom prst="rect">
            <a:avLst/>
          </a:prstGeom>
          <a:noFill/>
        </p:spPr>
        <p:txBody>
          <a:bodyPr wrap="square">
            <a:spAutoFit/>
          </a:bodyPr>
          <a:lstStyle/>
          <a:p>
            <a:pPr algn="just">
              <a:lnSpc>
                <a:spcPct val="150000"/>
              </a:lnSpc>
            </a:pPr>
            <a:r>
              <a:rPr lang="en-US" sz="1800" i="1" dirty="0"/>
              <a:t>	</a:t>
            </a:r>
            <a:r>
              <a:rPr lang="vi-VN" sz="1800" i="1" dirty="0"/>
              <a:t>Morrison đã viết cho </a:t>
            </a:r>
            <a:r>
              <a:rPr lang="en-US" sz="1800" i="1" dirty="0"/>
              <a:t>Anne</a:t>
            </a:r>
            <a:r>
              <a:rPr lang="vi-VN" sz="1800" i="1" dirty="0"/>
              <a:t> một bức thư ngắn gọn, bế Emily khỏi nôi và lái xe 1 tiếng đồng hồ tới Washington D.C. </a:t>
            </a:r>
            <a:r>
              <a:rPr lang="en-US" sz="1800" i="1" dirty="0"/>
              <a:t>Đến</a:t>
            </a:r>
            <a:r>
              <a:rPr lang="vi-VN" sz="1800" i="1" dirty="0"/>
              <a:t> nơi, anh gửi lá thư cho Anne tại bưu điện và tới Lầu Năm Góc vào lúc chạng vạng tối. Lúc này, nhân viên Lầu Năm Góc bắt đầu tan sở. Nhiều người thấy Morrison tiến gần về phía toà nhà, một tay cầm một chiếc bình cỡ 4 lít, còn tay kia ôm đứa con nhỏ xíu. Khi chỉ còn cách văn phòng của Bộ trưởng Quốc phòng Robert McNamara khoảng 30m, anh trút dầu lên người và châm lửa.</a:t>
            </a:r>
            <a:endParaRPr lang="en-US" sz="1800" i="1" dirty="0"/>
          </a:p>
        </p:txBody>
      </p:sp>
    </p:spTree>
    <p:extLst>
      <p:ext uri="{BB962C8B-B14F-4D97-AF65-F5344CB8AC3E}">
        <p14:creationId xmlns:p14="http://schemas.microsoft.com/office/powerpoint/2010/main" val="3979524279"/>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310DD8D-19C5-4544-81AA-CFA72D22D316}"/>
              </a:ext>
            </a:extLst>
          </p:cNvPr>
          <p:cNvSpPr txBox="1">
            <a:spLocks/>
          </p:cNvSpPr>
          <p:nvPr/>
        </p:nvSpPr>
        <p:spPr>
          <a:xfrm>
            <a:off x="577514" y="563396"/>
            <a:ext cx="8169443" cy="4116888"/>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just" fontAlgn="auto">
              <a:lnSpc>
                <a:spcPct val="150000"/>
              </a:lnSpc>
              <a:spcAft>
                <a:spcPts val="0"/>
              </a:spcAft>
            </a:pPr>
            <a:r>
              <a:rPr lang="vi-VN" sz="1800" b="1" dirty="0">
                <a:solidFill>
                  <a:srgbClr val="333333"/>
                </a:solidFill>
                <a:latin typeface="roboto"/>
              </a:rPr>
              <a:t>Thư gửi Anne</a:t>
            </a:r>
            <a:r>
              <a:rPr lang="en-US" sz="1800" b="1" dirty="0">
                <a:solidFill>
                  <a:srgbClr val="333333"/>
                </a:solidFill>
                <a:latin typeface="roboto"/>
              </a:rPr>
              <a:t>  </a:t>
            </a:r>
          </a:p>
          <a:p>
            <a:pPr algn="just" fontAlgn="auto">
              <a:lnSpc>
                <a:spcPct val="150000"/>
              </a:lnSpc>
              <a:spcAft>
                <a:spcPts val="0"/>
              </a:spcAft>
            </a:pPr>
            <a:r>
              <a:rPr lang="en-US" sz="1800" i="1" dirty="0">
                <a:solidFill>
                  <a:srgbClr val="333333"/>
                </a:solidFill>
                <a:latin typeface="roboto"/>
              </a:rPr>
              <a:t>	K</a:t>
            </a:r>
            <a:r>
              <a:rPr lang="vi-VN" sz="1800" i="1" dirty="0">
                <a:solidFill>
                  <a:srgbClr val="333333"/>
                </a:solidFill>
                <a:latin typeface="roboto"/>
              </a:rPr>
              <a:t>hi Anne trở về nhà vào buổi chiều, cô thấy nhà cửa trống không. Cô cứ nghĩ Morrison đã đưa Emily tới thăm các thành viên lớn tuổi của hội các bạn hữu Quaker. Cô bắt đầu nấu bữa chiều thì điện thoại reo. “Cô có biết điều gì đã xảy ra tại Washington không?”, giọng nói của một phóng viên tờ Newsweek vang lên ở đầu dây bên kia. Anne dường như bắt đầu cảm thấy có gì đó khủng khiếp đang xảy ra. Khi cô trả lời: “Không”, người phóng viên nói sự việc liên quan tới chồng cô và dè dặt thông báo về cuộc biểu tình. Rồi anh ta gợi ý Anne nên gọi điện cho trạm y tế quân đội tại Pháo đài Myer.</a:t>
            </a:r>
            <a:r>
              <a:rPr lang="en-US" sz="1800" i="1" dirty="0">
                <a:solidFill>
                  <a:srgbClr val="333333"/>
                </a:solidFill>
                <a:latin typeface="roboto"/>
              </a:rPr>
              <a:t> </a:t>
            </a:r>
          </a:p>
          <a:p>
            <a:pPr algn="just" fontAlgn="auto">
              <a:lnSpc>
                <a:spcPct val="150000"/>
              </a:lnSpc>
              <a:spcAft>
                <a:spcPts val="0"/>
              </a:spcAft>
            </a:pPr>
            <a:br>
              <a:rPr lang="vi-VN" sz="1800" dirty="0">
                <a:solidFill>
                  <a:srgbClr val="333333"/>
                </a:solidFill>
                <a:latin typeface="roboto"/>
              </a:rPr>
            </a:br>
            <a:endParaRPr lang="en-US" sz="1800" dirty="0"/>
          </a:p>
        </p:txBody>
      </p:sp>
    </p:spTree>
    <p:extLst>
      <p:ext uri="{BB962C8B-B14F-4D97-AF65-F5344CB8AC3E}">
        <p14:creationId xmlns:p14="http://schemas.microsoft.com/office/powerpoint/2010/main" val="3327215690"/>
      </p:ext>
    </p:extLst>
  </p:cSld>
  <p:clrMapOvr>
    <a:masterClrMapping/>
  </p:clrMapOvr>
  <mc:AlternateContent xmlns:mc="http://schemas.openxmlformats.org/markup-compatibility/2006">
    <mc:Choice xmlns:p14="http://schemas.microsoft.com/office/powerpoint/2010/main" Requires="p14">
      <p:transition p14:dur="250">
        <p:randomBar dir="vert"/>
      </p:transition>
    </mc:Choice>
    <mc:Fallback>
      <p:transition>
        <p:randomBar dir="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卡通小学幼儿园教育汇报ppt模板"/>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763</TotalTime>
  <Words>3265</Words>
  <Application>Microsoft Office PowerPoint</Application>
  <PresentationFormat>On-screen Show (16:9)</PresentationFormat>
  <Paragraphs>208</Paragraphs>
  <Slides>33</Slides>
  <Notes>21</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33</vt:i4>
      </vt:variant>
    </vt:vector>
  </HeadingPairs>
  <TitlesOfParts>
    <vt:vector size="51" baseType="lpstr">
      <vt:lpstr>Times New Roman</vt:lpstr>
      <vt:lpstr>#9Slide03 AllRoundGothic</vt:lpstr>
      <vt:lpstr>Calibri</vt:lpstr>
      <vt:lpstr>Calibri Light</vt:lpstr>
      <vt:lpstr>Times New Roman (Headings)</vt:lpstr>
      <vt:lpstr>幼圆</vt:lpstr>
      <vt:lpstr>PT Sans</vt:lpstr>
      <vt:lpstr>Impact</vt:lpstr>
      <vt:lpstr>等线</vt:lpstr>
      <vt:lpstr>VN-NTime</vt:lpstr>
      <vt:lpstr>Arial</vt:lpstr>
      <vt:lpstr>Roboto</vt:lpstr>
      <vt:lpstr>Microsoft YaHei</vt:lpstr>
      <vt:lpstr>华康方圆体W7</vt:lpstr>
      <vt:lpstr>Malgun Gothic</vt:lpstr>
      <vt:lpstr>SimSun</vt:lpstr>
      <vt:lpstr>Source Sans Pro Black</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卡通小学幼儿园教育汇报ppt模板</dc:title>
  <dc:subject>9Slide.vn</dc:subject>
  <dc:creator>Thanh Bui</dc:creator>
  <dc:description>9Slide.vn</dc:description>
  <cp:lastModifiedBy>NGUYỄN NHÂN</cp:lastModifiedBy>
  <cp:revision>80</cp:revision>
  <dcterms:created xsi:type="dcterms:W3CDTF">2015-08-08T12:00:40Z</dcterms:created>
  <dcterms:modified xsi:type="dcterms:W3CDTF">2021-10-11T16:49:28Z</dcterms:modified>
  <cp:category>9Slide.vn</cp:category>
</cp:coreProperties>
</file>